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2"/>
  </p:sldMasterIdLst>
  <p:notesMasterIdLst>
    <p:notesMasterId r:id="rId57"/>
  </p:notesMasterIdLst>
  <p:handoutMasterIdLst>
    <p:handoutMasterId r:id="rId58"/>
  </p:handoutMasterIdLst>
  <p:sldIdLst>
    <p:sldId id="256" r:id="rId3"/>
    <p:sldId id="299" r:id="rId4"/>
    <p:sldId id="257" r:id="rId5"/>
    <p:sldId id="258" r:id="rId6"/>
    <p:sldId id="303" r:id="rId7"/>
    <p:sldId id="274" r:id="rId8"/>
    <p:sldId id="259" r:id="rId9"/>
    <p:sldId id="260" r:id="rId10"/>
    <p:sldId id="261" r:id="rId11"/>
    <p:sldId id="305" r:id="rId12"/>
    <p:sldId id="262" r:id="rId13"/>
    <p:sldId id="302" r:id="rId14"/>
    <p:sldId id="263" r:id="rId15"/>
    <p:sldId id="264" r:id="rId16"/>
    <p:sldId id="304" r:id="rId17"/>
    <p:sldId id="292" r:id="rId18"/>
    <p:sldId id="308" r:id="rId19"/>
    <p:sldId id="265" r:id="rId20"/>
    <p:sldId id="266" r:id="rId21"/>
    <p:sldId id="280" r:id="rId22"/>
    <p:sldId id="276" r:id="rId23"/>
    <p:sldId id="278" r:id="rId24"/>
    <p:sldId id="300" r:id="rId25"/>
    <p:sldId id="277" r:id="rId26"/>
    <p:sldId id="267" r:id="rId27"/>
    <p:sldId id="268" r:id="rId28"/>
    <p:sldId id="269" r:id="rId29"/>
    <p:sldId id="270" r:id="rId30"/>
    <p:sldId id="271" r:id="rId31"/>
    <p:sldId id="275" r:id="rId32"/>
    <p:sldId id="272" r:id="rId33"/>
    <p:sldId id="310" r:id="rId34"/>
    <p:sldId id="281" r:id="rId35"/>
    <p:sldId id="282" r:id="rId36"/>
    <p:sldId id="293" r:id="rId37"/>
    <p:sldId id="283" r:id="rId38"/>
    <p:sldId id="284" r:id="rId39"/>
    <p:sldId id="285" r:id="rId40"/>
    <p:sldId id="286" r:id="rId41"/>
    <p:sldId id="287" r:id="rId42"/>
    <p:sldId id="288" r:id="rId43"/>
    <p:sldId id="289" r:id="rId44"/>
    <p:sldId id="290" r:id="rId45"/>
    <p:sldId id="291" r:id="rId46"/>
    <p:sldId id="295" r:id="rId47"/>
    <p:sldId id="296" r:id="rId48"/>
    <p:sldId id="297" r:id="rId49"/>
    <p:sldId id="298" r:id="rId50"/>
    <p:sldId id="294" r:id="rId51"/>
    <p:sldId id="301" r:id="rId52"/>
    <p:sldId id="311" r:id="rId53"/>
    <p:sldId id="273" r:id="rId54"/>
    <p:sldId id="279" r:id="rId55"/>
    <p:sldId id="309" r:id="rId56"/>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E25E649-3F16-4E02-A733-19D2CDBF48F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53" autoAdjust="0"/>
    <p:restoredTop sz="95274" autoAdjust="0"/>
  </p:normalViewPr>
  <p:slideViewPr>
    <p:cSldViewPr>
      <p:cViewPr varScale="1">
        <p:scale>
          <a:sx n="80" d="100"/>
          <a:sy n="80" d="100"/>
        </p:scale>
        <p:origin x="300" y="48"/>
      </p:cViewPr>
      <p:guideLst>
        <p:guide pos="3839"/>
        <p:guide orient="horz" pos="2160"/>
      </p:guideLst>
    </p:cSldViewPr>
  </p:slideViewPr>
  <p:notesTextViewPr>
    <p:cViewPr>
      <p:scale>
        <a:sx n="1" d="1"/>
        <a:sy n="1" d="1"/>
      </p:scale>
      <p:origin x="0" y="0"/>
    </p:cViewPr>
  </p:notesTextViewPr>
  <p:notesViewPr>
    <p:cSldViewPr showGuides="1">
      <p:cViewPr varScale="1">
        <p:scale>
          <a:sx n="63" d="100"/>
          <a:sy n="63" d="100"/>
        </p:scale>
        <p:origin x="1986"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handoutMaster" Target="handoutMasters/handoutMaster1.xml"/><Relationship Id="rId5" Type="http://schemas.openxmlformats.org/officeDocument/2006/relationships/slide" Target="slides/slide3.xml"/><Relationship Id="rId61" Type="http://schemas.openxmlformats.org/officeDocument/2006/relationships/theme" Target="theme/theme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notesMaster" Target="notesMasters/notesMaster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84AA43A-3F76-4A13-9CD6-36134EB429E3}" type="datetimeFigureOut">
              <a:rPr lang="en-US"/>
              <a:pPr/>
              <a:t>9/20/2015</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850423A-8BCE-448E-A97B-03A88B2B12C1}" type="slidenum">
              <a:rPr/>
              <a:pPr/>
              <a:t>‹#›</a:t>
            </a:fld>
            <a:endParaRPr/>
          </a:p>
        </p:txBody>
      </p:sp>
    </p:spTree>
    <p:extLst>
      <p:ext uri="{BB962C8B-B14F-4D97-AF65-F5344CB8AC3E}">
        <p14:creationId xmlns:p14="http://schemas.microsoft.com/office/powerpoint/2010/main" val="4051395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F674A4F-2B7A-4ECB-A400-260B2FFC03C1}" type="datetimeFigureOut">
              <a:rPr lang="en-US"/>
              <a:pPr/>
              <a:t>9/20/2015</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F2A70B-78F2-4DCF-B53B-C990D2FAFB8A}" type="slidenum">
              <a:rPr/>
              <a:pPr/>
              <a:t>‹#›</a:t>
            </a:fld>
            <a:endParaRPr/>
          </a:p>
        </p:txBody>
      </p:sp>
    </p:spTree>
    <p:extLst>
      <p:ext uri="{BB962C8B-B14F-4D97-AF65-F5344CB8AC3E}">
        <p14:creationId xmlns:p14="http://schemas.microsoft.com/office/powerpoint/2010/main" val="24115705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8EFBBAE-A7D6-4327-AC17-961703ECEB90}" type="slidenum">
              <a:rPr lang="en-US"/>
              <a:pPr/>
              <a:t>33</a:t>
            </a:fld>
            <a:endParaRPr lang="en-US"/>
          </a:p>
        </p:txBody>
      </p:sp>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1903927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98B99B-E79C-44D7-8A4C-0543E02CD0E8}" type="slidenum">
              <a:rPr lang="en-US"/>
              <a:pPr/>
              <a:t>44</a:t>
            </a:fld>
            <a:endParaRPr lang="en-US"/>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8621898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C7A2783-F1F6-4041-B932-DCD8A253FFAB}" type="slidenum">
              <a:rPr lang="en-US"/>
              <a:pPr/>
              <a:t>34</a:t>
            </a:fld>
            <a:endParaRPr lang="en-US"/>
          </a:p>
        </p:txBody>
      </p:sp>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684027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A5D58A-807A-4FFE-92BF-A21873C4A77E}" type="slidenum">
              <a:rPr lang="en-US"/>
              <a:pPr/>
              <a:t>36</a:t>
            </a:fld>
            <a:endParaRPr lang="en-US"/>
          </a:p>
        </p:txBody>
      </p:sp>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7559033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7C317BC-EEC6-4253-9FCF-AEB393D14A81}" type="slidenum">
              <a:rPr lang="en-US"/>
              <a:pPr/>
              <a:t>37</a:t>
            </a:fld>
            <a:endParaRPr lang="en-US"/>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6188225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AD8EB02-6743-4D87-B2A6-F6DA6BD5563A}" type="slidenum">
              <a:rPr lang="en-US"/>
              <a:pPr/>
              <a:t>38</a:t>
            </a:fld>
            <a:endParaRPr lang="en-US"/>
          </a:p>
        </p:txBody>
      </p:sp>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8666472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28E228-5DF8-4C9F-897B-CF1ED0DB6CAE}" type="slidenum">
              <a:rPr lang="en-US" smtClean="0"/>
              <a:pPr/>
              <a:t>39</a:t>
            </a:fld>
            <a:endParaRPr lang="en-US"/>
          </a:p>
        </p:txBody>
      </p:sp>
    </p:spTree>
    <p:extLst>
      <p:ext uri="{BB962C8B-B14F-4D97-AF65-F5344CB8AC3E}">
        <p14:creationId xmlns:p14="http://schemas.microsoft.com/office/powerpoint/2010/main" val="27694550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28E228-5DF8-4C9F-897B-CF1ED0DB6CAE}" type="slidenum">
              <a:rPr lang="en-US" smtClean="0"/>
              <a:pPr/>
              <a:t>40</a:t>
            </a:fld>
            <a:endParaRPr lang="en-US"/>
          </a:p>
        </p:txBody>
      </p:sp>
    </p:spTree>
    <p:extLst>
      <p:ext uri="{BB962C8B-B14F-4D97-AF65-F5344CB8AC3E}">
        <p14:creationId xmlns:p14="http://schemas.microsoft.com/office/powerpoint/2010/main" val="37130737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6DAF89C-AAC5-443E-BEA2-A4870E349E6A}" type="slidenum">
              <a:rPr lang="en-US"/>
              <a:pPr/>
              <a:t>41</a:t>
            </a:fld>
            <a:endParaRPr lang="en-US"/>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8484671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59D0DE9-5F08-41A9-9714-AB9F9E2D8F37}" type="slidenum">
              <a:rPr lang="en-US"/>
              <a:pPr/>
              <a:t>43</a:t>
            </a:fld>
            <a:endParaRPr lang="en-US"/>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7756655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2413" y="1905000"/>
            <a:ext cx="9144000" cy="2667000"/>
          </a:xfrm>
        </p:spPr>
        <p:txBody>
          <a:bodyPr>
            <a:noAutofit/>
          </a:bodyPr>
          <a:lstStyle>
            <a:lvl1pPr>
              <a:defRPr sz="5400"/>
            </a:lvl1pPr>
          </a:lstStyle>
          <a:p>
            <a:r>
              <a:rPr lang="en-US" smtClean="0"/>
              <a:t>Click to edit Master title style</a:t>
            </a:r>
            <a:endParaRPr/>
          </a:p>
        </p:txBody>
      </p:sp>
      <p:sp>
        <p:nvSpPr>
          <p:cNvPr id="3" name="Subtitle 2"/>
          <p:cNvSpPr>
            <a:spLocks noGrp="1"/>
          </p:cNvSpPr>
          <p:nvPr>
            <p:ph type="subTitle" idx="1"/>
          </p:nvPr>
        </p:nvSpPr>
        <p:spPr>
          <a:xfrm>
            <a:off x="1522413" y="5105400"/>
            <a:ext cx="9143999" cy="1066800"/>
          </a:xfrm>
        </p:spPr>
        <p:txBody>
          <a:bodyPr/>
          <a:lstStyle>
            <a:lvl1pPr marL="0" indent="0" algn="l">
              <a:spcBef>
                <a:spcPts val="0"/>
              </a:spcBef>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grpSp>
        <p:nvGrpSpPr>
          <p:cNvPr id="256" name="line"/>
          <p:cNvGrpSpPr/>
          <p:nvPr/>
        </p:nvGrpSpPr>
        <p:grpSpPr bwMode="invGray">
          <a:xfrm>
            <a:off x="1584896" y="4724400"/>
            <a:ext cx="8631936" cy="64008"/>
            <a:chOff x="-4110038" y="2703513"/>
            <a:chExt cx="17394239" cy="160336"/>
          </a:xfrm>
          <a:solidFill>
            <a:schemeClr val="accent1"/>
          </a:solidFill>
        </p:grpSpPr>
        <p:sp>
          <p:nvSpPr>
            <p:cNvPr id="257" name="Freeform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8" name="Freeform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9" name="Freeform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0" name="Freeform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1" name="Freeform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2" name="Freeform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3" name="Freeform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4" name="Freeform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5" name="Freeform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6" name="Freeform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7" name="Freeform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8" name="Freeform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9" name="Freeform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0" name="Freeform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1" name="Freeform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2" name="Freeform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3" name="Freeform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4" name="Freeform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5" name="Freeform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6" name="Freeform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7" name="Freeform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8" name="Freeform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9" name="Freeform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0" name="Freeform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1" name="Freeform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2" name="Freeform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3" name="Freeform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4" name="Freeform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5" name="Freeform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6" name="Freeform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7" name="Freeform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8" name="Freeform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9" name="Freeform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0" name="Freeform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1" name="Freeform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2" name="Freeform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3" name="Freeform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4" name="Freeform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5" name="Freeform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6" name="Freeform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7" name="Freeform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8" name="Freeform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9" name="Freeform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0" name="Freeform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1" name="Freeform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2" name="Freeform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3" name="Freeform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4" name="Freeform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5" name="Freeform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6" name="Freeform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7" name="Freeform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8" name="Freeform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9" name="Freeform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0" name="Freeform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1" name="Freeform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2" name="Freeform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3" name="Freeform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4" name="Freeform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5" name="Freeform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6" name="Freeform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7" name="Freeform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8" name="Freeform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9" name="Freeform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0" name="Freeform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1" name="Freeform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2" name="Freeform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3" name="Freeform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4" name="Freeform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5" name="Freeform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6" name="Freeform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7" name="Freeform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8" name="Freeform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9" name="Freeform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0" name="Freeform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1" name="Freeform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2" name="Freeform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3" name="Freeform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4" name="Freeform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5" name="Freeform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6" name="Freeform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7" name="Freeform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8" name="Freeform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9" name="Freeform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0" name="Freeform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1" name="Freeform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2" name="Freeform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3" name="Freeform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4" name="Freeform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5" name="Freeform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6" name="Freeform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7" name="Freeform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8" name="Freeform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9" name="Freeform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0" name="Freeform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1" name="Freeform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2" name="Freeform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3" name="Freeform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4" name="Freeform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5" name="Freeform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6" name="Freeform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7" name="Freeform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8" name="Freeform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9" name="Freeform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0" name="Freeform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1" name="Freeform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2" name="Freeform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3" name="Freeform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4" name="Freeform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5" name="Freeform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6" name="Freeform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7" name="Freeform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8" name="Freeform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9" name="Freeform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0" name="Freeform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1" name="Freeform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2" name="Freeform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3" name="Freeform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4" name="Freeform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5" name="Freeform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6" name="Freeform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7" name="Freeform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8" name="Freeform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9" name="Freeform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grpSp>
    </p:spTree>
    <p:extLst>
      <p:ext uri="{BB962C8B-B14F-4D97-AF65-F5344CB8AC3E}">
        <p14:creationId xmlns:p14="http://schemas.microsoft.com/office/powerpoint/2010/main" val="674356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 name="line"/>
          <p:cNvGrpSpPr/>
          <p:nvPr/>
        </p:nvGrpSpPr>
        <p:grpSpPr bwMode="invGray">
          <a:xfrm>
            <a:off x="1522413" y="1514475"/>
            <a:ext cx="10569575" cy="64008"/>
            <a:chOff x="1522413" y="1514475"/>
            <a:chExt cx="10569575" cy="64008"/>
          </a:xfrm>
        </p:grpSpPr>
        <p:sp>
          <p:nvSpPr>
            <p:cNvPr id="8" name="Freeform 7"/>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 name="Freeform 8"/>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0" name="Freeform 9"/>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1956816">
              <a:defRPr/>
            </a:lvl6pPr>
            <a:lvl7pPr marL="1956816">
              <a:defRPr/>
            </a:lvl7pPr>
            <a:lvl8pPr marL="1956816">
              <a:defRPr/>
            </a:lvl8pPr>
            <a:lvl9pPr marL="1956816">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AFE8FB1-0A7A-443E-AAF7-31D4FA1AA312}" type="datetimeFigureOut">
              <a:rPr lang="en-US"/>
              <a:pPr/>
              <a:t>9/20/2015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25BA54BD-C84D-46CE-8B72-31BFB26ABA43}" type="slidenum">
              <a:rPr/>
              <a:pPr/>
              <a:t>‹#›</a:t>
            </a:fld>
            <a:endParaRPr/>
          </a:p>
        </p:txBody>
      </p:sp>
    </p:spTree>
    <p:extLst>
      <p:ext uri="{BB962C8B-B14F-4D97-AF65-F5344CB8AC3E}">
        <p14:creationId xmlns:p14="http://schemas.microsoft.com/office/powerpoint/2010/main" val="2126793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 name="line"/>
          <p:cNvGrpSpPr/>
          <p:nvPr/>
        </p:nvGrpSpPr>
        <p:grpSpPr bwMode="invGray">
          <a:xfrm rot="5400000">
            <a:off x="6864412" y="3472598"/>
            <a:ext cx="6492240" cy="64008"/>
            <a:chOff x="1522413" y="1514475"/>
            <a:chExt cx="10569575" cy="64008"/>
          </a:xfrm>
        </p:grpSpPr>
        <p:sp>
          <p:nvSpPr>
            <p:cNvPr id="8"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0"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2" name="Vertical Title 1"/>
          <p:cNvSpPr>
            <a:spLocks noGrp="1"/>
          </p:cNvSpPr>
          <p:nvPr>
            <p:ph type="title" orient="vert"/>
          </p:nvPr>
        </p:nvSpPr>
        <p:spPr>
          <a:xfrm>
            <a:off x="10361612" y="274639"/>
            <a:ext cx="1371600" cy="5901747"/>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608012" y="277813"/>
            <a:ext cx="9144001" cy="5898573"/>
          </a:xfrm>
        </p:spPr>
        <p:txBody>
          <a:bodyPr vert="eaVert"/>
          <a:lstStyle>
            <a:lvl5pPr>
              <a:defRPr/>
            </a:lvl5pPr>
            <a:lvl6pPr>
              <a:defRPr/>
            </a:lvl6pPr>
            <a:lvl7pPr>
              <a:defRPr/>
            </a:lvl7pPr>
            <a:lvl8pPr>
              <a:defRPr baseline="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AFE8FB1-0A7A-443E-AAF7-31D4FA1AA312}" type="datetimeFigureOut">
              <a:rPr lang="en-US"/>
              <a:pPr/>
              <a:t>9/20/2015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25BA54BD-C84D-46CE-8B72-31BFB26ABA43}" type="slidenum">
              <a:rPr/>
              <a:pPr/>
              <a:t>‹#›</a:t>
            </a:fld>
            <a:endParaRPr/>
          </a:p>
        </p:txBody>
      </p:sp>
    </p:spTree>
    <p:extLst>
      <p:ext uri="{BB962C8B-B14F-4D97-AF65-F5344CB8AC3E}">
        <p14:creationId xmlns:p14="http://schemas.microsoft.com/office/powerpoint/2010/main" val="2211791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167" name="line"/>
          <p:cNvGrpSpPr/>
          <p:nvPr/>
        </p:nvGrpSpPr>
        <p:grpSpPr bwMode="invGray">
          <a:xfrm>
            <a:off x="1522413" y="1514475"/>
            <a:ext cx="10569575" cy="64008"/>
            <a:chOff x="1522413" y="1514475"/>
            <a:chExt cx="10569575" cy="64008"/>
          </a:xfrm>
        </p:grpSpPr>
        <p:sp>
          <p:nvSpPr>
            <p:cNvPr id="168"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2" name="Title 1"/>
          <p:cNvSpPr>
            <a:spLocks noGrp="1"/>
          </p:cNvSpPr>
          <p:nvPr>
            <p:ph type="title"/>
          </p:nvPr>
        </p:nvSpPr>
        <p:spPr>
          <a:xfrm>
            <a:off x="1522414" y="274638"/>
            <a:ext cx="9143998" cy="1020762"/>
          </a:xfrm>
        </p:spPr>
        <p:txBody>
          <a:bodyPr/>
          <a:lstStyle/>
          <a:p>
            <a:r>
              <a:rPr lang="en-US" smtClean="0"/>
              <a:t>Click to edit Master title style</a:t>
            </a:r>
            <a:endParaRPr/>
          </a:p>
        </p:txBody>
      </p:sp>
      <p:sp>
        <p:nvSpPr>
          <p:cNvPr id="3" name="Content Placeholder 2"/>
          <p:cNvSpPr>
            <a:spLocks noGrp="1"/>
          </p:cNvSpPr>
          <p:nvPr>
            <p:ph idx="1"/>
          </p:nvPr>
        </p:nvSpPr>
        <p:spPr/>
        <p:txBody>
          <a:bodyPr/>
          <a:lstStyle>
            <a:lvl2pPr marL="548640">
              <a:defRPr/>
            </a:lvl2pPr>
            <a:lvl3pPr marL="777240">
              <a:defRPr/>
            </a:lvl3pPr>
            <a:lvl4pPr marL="1005840">
              <a:defRPr/>
            </a:lvl4pPr>
            <a:lvl5pPr marL="1234440">
              <a:defRPr/>
            </a:lvl5pPr>
            <a:lvl6pPr marL="1463040">
              <a:defRPr baseline="0"/>
            </a:lvl6pPr>
            <a:lvl7pPr marL="1691640">
              <a:defRPr baseline="0"/>
            </a:lvl7pPr>
            <a:lvl8pPr marL="1920240">
              <a:defRPr baseline="0"/>
            </a:lvl8pPr>
            <a:lvl9pPr marL="2148840">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AFE8FB1-0A7A-443E-AAF7-31D4FA1AA312}" type="datetimeFigureOut">
              <a:rPr lang="en-US"/>
              <a:pPr/>
              <a:t>9/20/2015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25BA54BD-C84D-46CE-8B72-31BFB26ABA43}" type="slidenum">
              <a:rPr/>
              <a:pPr/>
              <a:t>‹#›</a:t>
            </a:fld>
            <a:endParaRPr/>
          </a:p>
        </p:txBody>
      </p:sp>
    </p:spTree>
    <p:extLst>
      <p:ext uri="{BB962C8B-B14F-4D97-AF65-F5344CB8AC3E}">
        <p14:creationId xmlns:p14="http://schemas.microsoft.com/office/powerpoint/2010/main" val="2614472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255" name="line"/>
          <p:cNvGrpSpPr/>
          <p:nvPr/>
        </p:nvGrpSpPr>
        <p:grpSpPr bwMode="invGray">
          <a:xfrm>
            <a:off x="1584896" y="4724400"/>
            <a:ext cx="8631936" cy="64008"/>
            <a:chOff x="-4110038" y="2703513"/>
            <a:chExt cx="17394239" cy="160336"/>
          </a:xfrm>
          <a:solidFill>
            <a:schemeClr val="accent1"/>
          </a:solidFill>
        </p:grpSpPr>
        <p:sp>
          <p:nvSpPr>
            <p:cNvPr id="256" name="Freeform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7" name="Freeform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8" name="Freeform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9" name="Freeform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0" name="Freeform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1" name="Freeform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2" name="Freeform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3" name="Freeform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4" name="Freeform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5" name="Freeform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6" name="Freeform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7" name="Freeform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8" name="Freeform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9" name="Freeform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0" name="Freeform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1" name="Freeform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2" name="Freeform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3" name="Freeform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4" name="Freeform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5" name="Freeform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6" name="Freeform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7" name="Freeform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8" name="Freeform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9" name="Freeform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0" name="Freeform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1" name="Freeform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2" name="Freeform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3" name="Freeform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4" name="Freeform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5" name="Freeform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6" name="Freeform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7" name="Freeform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8" name="Freeform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9" name="Freeform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0" name="Freeform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1" name="Freeform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2" name="Freeform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3" name="Freeform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4" name="Freeform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5" name="Freeform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6" name="Freeform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7" name="Freeform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8" name="Freeform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9" name="Freeform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0" name="Freeform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1" name="Freeform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2" name="Freeform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3" name="Freeform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4" name="Freeform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5" name="Freeform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6" name="Freeform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7" name="Freeform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8" name="Freeform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9" name="Freeform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0" name="Freeform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1" name="Freeform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2" name="Freeform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3" name="Freeform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4" name="Freeform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5" name="Freeform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6" name="Freeform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7" name="Freeform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8" name="Freeform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9" name="Freeform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0" name="Freeform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1" name="Freeform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2" name="Freeform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3" name="Freeform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4" name="Freeform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5" name="Freeform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6" name="Freeform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7" name="Freeform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8" name="Freeform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9" name="Freeform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0" name="Freeform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1" name="Freeform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2" name="Freeform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3" name="Freeform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4" name="Freeform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5" name="Freeform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6" name="Freeform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7" name="Freeform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8" name="Freeform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9" name="Freeform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0" name="Freeform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1" name="Freeform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2" name="Freeform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3" name="Freeform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4" name="Freeform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5" name="Freeform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6" name="Freeform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7" name="Freeform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8" name="Freeform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9" name="Freeform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0" name="Freeform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1" name="Freeform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2" name="Freeform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3" name="Freeform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4" name="Freeform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5" name="Freeform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6" name="Freeform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7" name="Freeform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8" name="Freeform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9" name="Freeform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0" name="Freeform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1" name="Freeform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2" name="Freeform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3" name="Freeform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4" name="Freeform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5" name="Freeform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6" name="Freeform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7" name="Freeform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8" name="Freeform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9" name="Freeform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0" name="Freeform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1" name="Freeform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2" name="Freeform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3" name="Freeform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4" name="Freeform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5" name="Freeform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6" name="Freeform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7" name="Freeform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8" name="Freeform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grpSp>
      <p:sp>
        <p:nvSpPr>
          <p:cNvPr id="2" name="Title 1"/>
          <p:cNvSpPr>
            <a:spLocks noGrp="1"/>
          </p:cNvSpPr>
          <p:nvPr>
            <p:ph type="title"/>
          </p:nvPr>
        </p:nvSpPr>
        <p:spPr>
          <a:xfrm>
            <a:off x="1522413" y="1905000"/>
            <a:ext cx="9144000" cy="2667000"/>
          </a:xfrm>
        </p:spPr>
        <p:txBody>
          <a:bodyPr anchor="b">
            <a:noAutofit/>
          </a:bodyPr>
          <a:lstStyle>
            <a:lvl1pPr algn="l">
              <a:defRPr sz="4400" b="0" cap="none" baseline="0"/>
            </a:lvl1pPr>
          </a:lstStyle>
          <a:p>
            <a:r>
              <a:rPr lang="en-US" smtClean="0"/>
              <a:t>Click to edit Master title style</a:t>
            </a:r>
            <a:endParaRPr/>
          </a:p>
        </p:txBody>
      </p:sp>
      <p:sp>
        <p:nvSpPr>
          <p:cNvPr id="3" name="Text Placeholder 2"/>
          <p:cNvSpPr>
            <a:spLocks noGrp="1"/>
          </p:cNvSpPr>
          <p:nvPr>
            <p:ph type="body" idx="1"/>
          </p:nvPr>
        </p:nvSpPr>
        <p:spPr>
          <a:xfrm>
            <a:off x="1522413" y="5102525"/>
            <a:ext cx="9143999" cy="1069675"/>
          </a:xfrm>
        </p:spPr>
        <p:txBody>
          <a:bodyPr anchor="t">
            <a:normAutofit/>
          </a:bodyPr>
          <a:lstStyle>
            <a:lvl1pPr marL="0" indent="0">
              <a:spcBef>
                <a:spcPts val="0"/>
              </a:spcBef>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AFE8FB1-0A7A-443E-AAF7-31D4FA1AA312}" type="datetimeFigureOut">
              <a:rPr lang="en-US"/>
              <a:pPr/>
              <a:t>9/20/2015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25BA54BD-C84D-46CE-8B72-31BFB26ABA43}" type="slidenum">
              <a:rPr/>
              <a:pPr/>
              <a:t>‹#›</a:t>
            </a:fld>
            <a:endParaRPr/>
          </a:p>
        </p:txBody>
      </p:sp>
    </p:spTree>
    <p:extLst>
      <p:ext uri="{BB962C8B-B14F-4D97-AF65-F5344CB8AC3E}">
        <p14:creationId xmlns:p14="http://schemas.microsoft.com/office/powerpoint/2010/main" val="4058797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158" name="line"/>
          <p:cNvGrpSpPr/>
          <p:nvPr/>
        </p:nvGrpSpPr>
        <p:grpSpPr bwMode="invGray">
          <a:xfrm>
            <a:off x="1522413" y="1514475"/>
            <a:ext cx="10569575" cy="64008"/>
            <a:chOff x="1522413" y="1514475"/>
            <a:chExt cx="10569575" cy="64008"/>
          </a:xfrm>
        </p:grpSpPr>
        <p:sp>
          <p:nvSpPr>
            <p:cNvPr id="159"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0"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1"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2"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3"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4"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5"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6"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7"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8"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1"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2"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2" name="Title 1"/>
          <p:cNvSpPr>
            <a:spLocks noGrp="1"/>
          </p:cNvSpPr>
          <p:nvPr>
            <p:ph type="title"/>
          </p:nvPr>
        </p:nvSpPr>
        <p:spPr>
          <a:xfrm>
            <a:off x="1522414" y="274638"/>
            <a:ext cx="9143998" cy="1020762"/>
          </a:xfrm>
        </p:spPr>
        <p:txBody>
          <a:bodyPr/>
          <a:lstStyle/>
          <a:p>
            <a:r>
              <a:rPr lang="en-US" smtClean="0"/>
              <a:t>Click to edit Master title style</a:t>
            </a:r>
            <a:endParaRPr/>
          </a:p>
        </p:txBody>
      </p:sp>
      <p:sp>
        <p:nvSpPr>
          <p:cNvPr id="3" name="Content Placeholder 2"/>
          <p:cNvSpPr>
            <a:spLocks noGrp="1"/>
          </p:cNvSpPr>
          <p:nvPr>
            <p:ph sz="half" idx="1"/>
          </p:nvPr>
        </p:nvSpPr>
        <p:spPr>
          <a:xfrm>
            <a:off x="1522413" y="1905000"/>
            <a:ext cx="4419599" cy="4267200"/>
          </a:xfrm>
        </p:spPr>
        <p:txBody>
          <a:bodyPr>
            <a:normAutofit/>
          </a:bodyPr>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246815" y="1905000"/>
            <a:ext cx="4419598" cy="4267200"/>
          </a:xfrm>
        </p:spPr>
        <p:txBody>
          <a:bodyPr>
            <a:normAutofit/>
          </a:bodyPr>
          <a:lstStyle>
            <a:lvl1pPr>
              <a:defRPr sz="2400"/>
            </a:lvl1pPr>
            <a:lvl2pPr>
              <a:defRPr sz="2000"/>
            </a:lvl2pPr>
            <a:lvl3pPr>
              <a:defRPr sz="1800"/>
            </a:lvl3pPr>
            <a:lvl4pPr>
              <a:defRPr sz="1600"/>
            </a:lvl4pPr>
            <a:lvl5pPr>
              <a:defRPr sz="1600"/>
            </a:lvl5pPr>
            <a:lvl6pPr marL="1956816">
              <a:defRPr sz="1600"/>
            </a:lvl6pPr>
            <a:lvl7pPr marL="1956816">
              <a:defRPr sz="1600"/>
            </a:lvl7pPr>
            <a:lvl8pPr marL="1956816">
              <a:defRPr sz="1600" baseline="0"/>
            </a:lvl8pPr>
            <a:lvl9pPr marL="1956816">
              <a:defRPr sz="16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9AFE8FB1-0A7A-443E-AAF7-31D4FA1AA312}" type="datetimeFigureOut">
              <a:rPr lang="en-US"/>
              <a:pPr/>
              <a:t>9/20/2015</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5BA54BD-C84D-46CE-8B72-31BFB26ABA43}" type="slidenum">
              <a:rPr/>
              <a:pPr/>
              <a:t>‹#›</a:t>
            </a:fld>
            <a:endParaRPr/>
          </a:p>
        </p:txBody>
      </p:sp>
    </p:spTree>
    <p:extLst>
      <p:ext uri="{BB962C8B-B14F-4D97-AF65-F5344CB8AC3E}">
        <p14:creationId xmlns:p14="http://schemas.microsoft.com/office/powerpoint/2010/main" val="1683294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60" name="line"/>
          <p:cNvGrpSpPr/>
          <p:nvPr/>
        </p:nvGrpSpPr>
        <p:grpSpPr bwMode="invGray">
          <a:xfrm>
            <a:off x="1522413" y="1514475"/>
            <a:ext cx="10569575" cy="64008"/>
            <a:chOff x="1522413" y="1514475"/>
            <a:chExt cx="10569575" cy="64008"/>
          </a:xfrm>
        </p:grpSpPr>
        <p:sp>
          <p:nvSpPr>
            <p:cNvPr id="161" name="Freeform 16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2" name="Freeform 16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3" name="Freeform 16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4"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5"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6"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7"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8"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1"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2"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3"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4"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2" name="Title 1"/>
          <p:cNvSpPr>
            <a:spLocks noGrp="1"/>
          </p:cNvSpPr>
          <p:nvPr>
            <p:ph type="title"/>
          </p:nvPr>
        </p:nvSpPr>
        <p:spPr>
          <a:xfrm>
            <a:off x="1522414" y="274638"/>
            <a:ext cx="9143998" cy="1020762"/>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522413" y="1905000"/>
            <a:ext cx="441655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522413" y="2819399"/>
            <a:ext cx="4416552" cy="3352801"/>
          </a:xfrm>
        </p:spPr>
        <p:txBody>
          <a:bodyPr/>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249860" y="1905000"/>
            <a:ext cx="441655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49860" y="2819399"/>
            <a:ext cx="4416552" cy="3352801"/>
          </a:xfrm>
        </p:spPr>
        <p:txBody>
          <a:bodyPr/>
          <a:lstStyle>
            <a:lvl1pPr>
              <a:defRPr sz="2400"/>
            </a:lvl1pPr>
            <a:lvl2pPr>
              <a:defRPr sz="2000"/>
            </a:lvl2pPr>
            <a:lvl3pPr>
              <a:defRPr sz="1800"/>
            </a:lvl3pPr>
            <a:lvl4pPr>
              <a:defRPr sz="1600"/>
            </a:lvl4pPr>
            <a:lvl5pPr marL="1956816">
              <a:defRPr sz="1600"/>
            </a:lvl5pPr>
            <a:lvl6pPr marL="1956816">
              <a:defRPr sz="1600"/>
            </a:lvl6pPr>
            <a:lvl7pPr marL="1956816">
              <a:defRPr sz="1600"/>
            </a:lvl7pPr>
            <a:lvl8pPr marL="1956816">
              <a:defRPr sz="1600"/>
            </a:lvl8pPr>
            <a:lvl9pPr marL="1956816">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9AFE8FB1-0A7A-443E-AAF7-31D4FA1AA312}" type="datetimeFigureOut">
              <a:rPr lang="en-US"/>
              <a:pPr/>
              <a:t>9/20/2015</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25BA54BD-C84D-46CE-8B72-31BFB26ABA43}" type="slidenum">
              <a:rPr/>
              <a:pPr/>
              <a:t>‹#›</a:t>
            </a:fld>
            <a:endParaRPr/>
          </a:p>
        </p:txBody>
      </p:sp>
    </p:spTree>
    <p:extLst>
      <p:ext uri="{BB962C8B-B14F-4D97-AF65-F5344CB8AC3E}">
        <p14:creationId xmlns:p14="http://schemas.microsoft.com/office/powerpoint/2010/main" val="4182491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56" name="line"/>
          <p:cNvGrpSpPr/>
          <p:nvPr/>
        </p:nvGrpSpPr>
        <p:grpSpPr bwMode="invGray">
          <a:xfrm>
            <a:off x="1522413" y="1514475"/>
            <a:ext cx="10569575" cy="64008"/>
            <a:chOff x="1522413" y="1514475"/>
            <a:chExt cx="10569575" cy="64008"/>
          </a:xfrm>
        </p:grpSpPr>
        <p:sp>
          <p:nvSpPr>
            <p:cNvPr id="157"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8"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9"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0"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1"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2"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3"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4"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5"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6"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7"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8"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9AFE8FB1-0A7A-443E-AAF7-31D4FA1AA312}" type="datetimeFigureOut">
              <a:rPr lang="en-US"/>
              <a:pPr/>
              <a:t>9/20/2015</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25BA54BD-C84D-46CE-8B72-31BFB26ABA43}" type="slidenum">
              <a:rPr/>
              <a:pPr/>
              <a:t>‹#›</a:t>
            </a:fld>
            <a:endParaRPr/>
          </a:p>
        </p:txBody>
      </p:sp>
    </p:spTree>
    <p:extLst>
      <p:ext uri="{BB962C8B-B14F-4D97-AF65-F5344CB8AC3E}">
        <p14:creationId xmlns:p14="http://schemas.microsoft.com/office/powerpoint/2010/main" val="2531561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FE8FB1-0A7A-443E-AAF7-31D4FA1AA312}" type="datetimeFigureOut">
              <a:rPr lang="en-US"/>
              <a:pPr/>
              <a:t>9/20/2015</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25BA54BD-C84D-46CE-8B72-31BFB26ABA43}" type="slidenum">
              <a:rPr/>
              <a:pPr/>
              <a:t>‹#›</a:t>
            </a:fld>
            <a:endParaRPr/>
          </a:p>
        </p:txBody>
      </p:sp>
    </p:spTree>
    <p:extLst>
      <p:ext uri="{BB962C8B-B14F-4D97-AF65-F5344CB8AC3E}">
        <p14:creationId xmlns:p14="http://schemas.microsoft.com/office/powerpoint/2010/main" val="1405966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615" name="frame"/>
          <p:cNvGrpSpPr/>
          <p:nvPr/>
        </p:nvGrpSpPr>
        <p:grpSpPr bwMode="invGray">
          <a:xfrm>
            <a:off x="4417839" y="1630821"/>
            <a:ext cx="6291028" cy="4575885"/>
            <a:chOff x="4417839" y="1630821"/>
            <a:chExt cx="6291028" cy="4575885"/>
          </a:xfrm>
        </p:grpSpPr>
        <p:grpSp>
          <p:nvGrpSpPr>
            <p:cNvPr id="616" name="Group 615"/>
            <p:cNvGrpSpPr/>
            <p:nvPr/>
          </p:nvGrpSpPr>
          <p:grpSpPr bwMode="invGray">
            <a:xfrm>
              <a:off x="5414491" y="1630821"/>
              <a:ext cx="5294376" cy="4114800"/>
              <a:chOff x="3310555" y="716546"/>
              <a:chExt cx="5294376" cy="4114800"/>
            </a:xfrm>
          </p:grpSpPr>
          <p:grpSp>
            <p:nvGrpSpPr>
              <p:cNvPr id="768" name="Group 767"/>
              <p:cNvGrpSpPr/>
              <p:nvPr/>
            </p:nvGrpSpPr>
            <p:grpSpPr bwMode="invGray">
              <a:xfrm flipH="1">
                <a:off x="3310555" y="737968"/>
                <a:ext cx="5294376" cy="54864"/>
                <a:chOff x="1522413" y="1514475"/>
                <a:chExt cx="10569575" cy="64008"/>
              </a:xfrm>
              <a:solidFill>
                <a:schemeClr val="accent1"/>
              </a:solidFill>
            </p:grpSpPr>
            <p:sp>
              <p:nvSpPr>
                <p:cNvPr id="844" name="Freeform 84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5" name="Freeform 84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6" name="Freeform 84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7"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8"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9"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0"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1"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2"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3"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4"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5"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6"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7"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8"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9"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0"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1"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2"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3"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4"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5"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6"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7"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8"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9"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0"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1"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2"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3"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4"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5"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6"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7"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8"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9"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0"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1"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2"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3"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4"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5"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6"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7"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8"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9"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0"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1"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2"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3"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4"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5"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6"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7"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8"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9"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0"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1"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2"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3"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4"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5"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6"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7"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8"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9"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0"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1"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2"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3"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4"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5"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6"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7"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769" name="Group 768"/>
              <p:cNvGrpSpPr/>
              <p:nvPr/>
            </p:nvGrpSpPr>
            <p:grpSpPr bwMode="invGray">
              <a:xfrm rot="16200000" flipH="1">
                <a:off x="6492229" y="2755658"/>
                <a:ext cx="4114800" cy="36576"/>
                <a:chOff x="1522413" y="1514475"/>
                <a:chExt cx="10569575" cy="64008"/>
              </a:xfrm>
              <a:solidFill>
                <a:schemeClr val="accent1"/>
              </a:solidFill>
            </p:grpSpPr>
            <p:sp>
              <p:nvSpPr>
                <p:cNvPr id="770" name="Freeform 76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1" name="Freeform 77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2" name="Freeform 77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3"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4"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5"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6"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7"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8"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9"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0"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1"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2"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3"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4"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5"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6"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7"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8"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9"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0"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1"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2"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3"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4"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5"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6"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7"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8"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9"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0"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1"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2"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3"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4"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5"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6"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7"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8"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9"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0"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1"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2"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3"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4"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5"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6"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7"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8"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9"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0"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1"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2"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3"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4"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5"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6"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7"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8"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9"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0"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1"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2"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3"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4"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5"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6"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7"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8"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9"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0"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1"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2"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3"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nvGrpSpPr>
            <p:cNvPr id="617" name="Group 616"/>
            <p:cNvGrpSpPr/>
            <p:nvPr/>
          </p:nvGrpSpPr>
          <p:grpSpPr bwMode="invGray">
            <a:xfrm rot="10800000">
              <a:off x="4417839" y="2091906"/>
              <a:ext cx="5294376" cy="4114800"/>
              <a:chOff x="3310555" y="716546"/>
              <a:chExt cx="5294376" cy="4114800"/>
            </a:xfrm>
          </p:grpSpPr>
          <p:grpSp>
            <p:nvGrpSpPr>
              <p:cNvPr id="618" name="Group 617"/>
              <p:cNvGrpSpPr/>
              <p:nvPr/>
            </p:nvGrpSpPr>
            <p:grpSpPr bwMode="invGray">
              <a:xfrm flipH="1">
                <a:off x="3310555" y="737968"/>
                <a:ext cx="5294376" cy="54864"/>
                <a:chOff x="1522413" y="1514475"/>
                <a:chExt cx="10569575" cy="64008"/>
              </a:xfrm>
              <a:solidFill>
                <a:schemeClr val="accent1"/>
              </a:solidFill>
            </p:grpSpPr>
            <p:sp>
              <p:nvSpPr>
                <p:cNvPr id="694" name="Freeform 69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5" name="Freeform 69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6" name="Freeform 69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7"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8"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9"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0"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1"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2"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3"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4"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5"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6"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7"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8"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9"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0"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1"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2"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3"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4"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5"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6"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7"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8"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9"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0"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1"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2"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3"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4"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5"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6"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7"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8"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9"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0"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1"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2"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3"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4"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5"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6"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7"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8"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9"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0"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1"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2"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3"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4"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5"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6"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7"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8"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9"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0"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1"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2"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3"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4"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5"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6"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7"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8"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9"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0"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1"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2"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3"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4"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5"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6"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7"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619" name="Group 618"/>
              <p:cNvGrpSpPr/>
              <p:nvPr/>
            </p:nvGrpSpPr>
            <p:grpSpPr bwMode="invGray">
              <a:xfrm rot="16200000" flipH="1">
                <a:off x="6492229" y="2755658"/>
                <a:ext cx="4114800" cy="36576"/>
                <a:chOff x="1522413" y="1514475"/>
                <a:chExt cx="10569575" cy="64008"/>
              </a:xfrm>
              <a:solidFill>
                <a:schemeClr val="accent1"/>
              </a:solidFill>
            </p:grpSpPr>
            <p:sp>
              <p:nvSpPr>
                <p:cNvPr id="620" name="Freeform 61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1" name="Freeform 62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2" name="Freeform 62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3"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4"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5"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6"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7"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8"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9"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0"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1"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2"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3"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4"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5"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6"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7"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8"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9"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0"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1"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2"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3"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4"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5"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6"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7"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8"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9"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0"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1"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2"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3"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4"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5"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6"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7"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8"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9"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0"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1"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2"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3"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4"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5"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6"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7"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8"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9"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0"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1"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2"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3"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4"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5"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6"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7"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8"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9"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0"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1"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2"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3"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4"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5"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6"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7"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8"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9"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0"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1"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2"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3"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sp>
        <p:nvSpPr>
          <p:cNvPr id="2" name="Title 1"/>
          <p:cNvSpPr>
            <a:spLocks noGrp="1"/>
          </p:cNvSpPr>
          <p:nvPr>
            <p:ph type="title"/>
          </p:nvPr>
        </p:nvSpPr>
        <p:spPr>
          <a:xfrm>
            <a:off x="1522414" y="274638"/>
            <a:ext cx="9143998" cy="1020762"/>
          </a:xfrm>
        </p:spPr>
        <p:txBody>
          <a:bodyPr anchor="b">
            <a:noAutofit/>
          </a:bodyPr>
          <a:lstStyle>
            <a:lvl1pPr algn="l">
              <a:defRPr sz="3200" b="0"/>
            </a:lvl1pPr>
          </a:lstStyle>
          <a:p>
            <a:r>
              <a:rPr lang="en-US" smtClean="0"/>
              <a:t>Click to edit Master title style</a:t>
            </a:r>
            <a:endParaRPr/>
          </a:p>
        </p:txBody>
      </p:sp>
      <p:sp>
        <p:nvSpPr>
          <p:cNvPr id="3" name="Content Placeholder 2"/>
          <p:cNvSpPr>
            <a:spLocks noGrp="1"/>
          </p:cNvSpPr>
          <p:nvPr>
            <p:ph idx="1"/>
          </p:nvPr>
        </p:nvSpPr>
        <p:spPr>
          <a:xfrm>
            <a:off x="4710022" y="1905000"/>
            <a:ext cx="5669280" cy="4038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baseline="0"/>
            </a:lvl7pPr>
            <a:lvl8pPr>
              <a:defRPr sz="1600" baseline="0"/>
            </a:lvl8pPr>
            <a:lvl9pPr>
              <a:defRPr sz="16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1522413" y="3429000"/>
            <a:ext cx="2743200" cy="2743200"/>
          </a:xfrm>
        </p:spPr>
        <p:txBody>
          <a:bodyPr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FE8FB1-0A7A-443E-AAF7-31D4FA1AA312}" type="datetimeFigureOut">
              <a:rPr lang="en-US"/>
              <a:pPr/>
              <a:t>9/20/2015</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5BA54BD-C84D-46CE-8B72-31BFB26ABA43}" type="slidenum">
              <a:rPr/>
              <a:pPr/>
              <a:t>‹#›</a:t>
            </a:fld>
            <a:endParaRPr/>
          </a:p>
        </p:txBody>
      </p:sp>
    </p:spTree>
    <p:extLst>
      <p:ext uri="{BB962C8B-B14F-4D97-AF65-F5344CB8AC3E}">
        <p14:creationId xmlns:p14="http://schemas.microsoft.com/office/powerpoint/2010/main" val="962116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614" name="frame"/>
          <p:cNvGrpSpPr/>
          <p:nvPr/>
        </p:nvGrpSpPr>
        <p:grpSpPr bwMode="invGray">
          <a:xfrm flipH="1">
            <a:off x="1447500" y="1630821"/>
            <a:ext cx="6291028" cy="4575885"/>
            <a:chOff x="4417839" y="1630821"/>
            <a:chExt cx="6291028" cy="4575885"/>
          </a:xfrm>
        </p:grpSpPr>
        <p:grpSp>
          <p:nvGrpSpPr>
            <p:cNvPr id="615" name="Group 614"/>
            <p:cNvGrpSpPr/>
            <p:nvPr/>
          </p:nvGrpSpPr>
          <p:grpSpPr bwMode="invGray">
            <a:xfrm>
              <a:off x="5414491" y="1630821"/>
              <a:ext cx="5294376" cy="4114800"/>
              <a:chOff x="3310555" y="716546"/>
              <a:chExt cx="5294376" cy="4114800"/>
            </a:xfrm>
          </p:grpSpPr>
          <p:grpSp>
            <p:nvGrpSpPr>
              <p:cNvPr id="767" name="Group 766"/>
              <p:cNvGrpSpPr/>
              <p:nvPr/>
            </p:nvGrpSpPr>
            <p:grpSpPr bwMode="invGray">
              <a:xfrm flipH="1">
                <a:off x="3310555" y="737968"/>
                <a:ext cx="5294376" cy="54864"/>
                <a:chOff x="1522413" y="1514475"/>
                <a:chExt cx="10569575" cy="64008"/>
              </a:xfrm>
              <a:solidFill>
                <a:schemeClr val="accent1"/>
              </a:solidFill>
            </p:grpSpPr>
            <p:sp>
              <p:nvSpPr>
                <p:cNvPr id="843" name="Freeform 84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4" name="Freeform 84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5" name="Freeform 84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6"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7"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8"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9"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0"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1"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2"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3"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4"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5"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6"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7"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8"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9"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0"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1"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2"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3"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4"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5"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6"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7"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8"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9"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0"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1"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2"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3"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4"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5"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6"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7"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8"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9"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0"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1"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2"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3"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4"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5"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6"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7"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8"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9"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0"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1"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2"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3"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4"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5"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6"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7"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8"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9"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0"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1"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2"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3"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4"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5"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6"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7"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8"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9"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0"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1"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2"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3"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4"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5"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6"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768" name="Group 767"/>
              <p:cNvGrpSpPr/>
              <p:nvPr/>
            </p:nvGrpSpPr>
            <p:grpSpPr bwMode="invGray">
              <a:xfrm rot="16200000" flipH="1">
                <a:off x="6492229" y="2755658"/>
                <a:ext cx="4114800" cy="36576"/>
                <a:chOff x="1522413" y="1514475"/>
                <a:chExt cx="10569575" cy="64008"/>
              </a:xfrm>
              <a:solidFill>
                <a:schemeClr val="accent1"/>
              </a:solidFill>
            </p:grpSpPr>
            <p:sp>
              <p:nvSpPr>
                <p:cNvPr id="769" name="Freeform 76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0" name="Freeform 76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1" name="Freeform 77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2"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3"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4"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5"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6"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7"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8"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9"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0"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1"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2"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3"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4"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5"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6"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7"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8"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9"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0"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1"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2"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3"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4"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5"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6"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7"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8"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9"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0"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1"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2"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3"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4"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5"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6"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7"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8"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9"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0"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1"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2"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3"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4"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5"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6"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7"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8"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9"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0"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1"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2"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3"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4"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5"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6"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7"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8"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9"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0"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1"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2"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3"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4"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5"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6"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7"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8"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9"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0"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1"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2"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nvGrpSpPr>
            <p:cNvPr id="616" name="Group 615"/>
            <p:cNvGrpSpPr/>
            <p:nvPr/>
          </p:nvGrpSpPr>
          <p:grpSpPr bwMode="invGray">
            <a:xfrm rot="10800000">
              <a:off x="4417839" y="2091906"/>
              <a:ext cx="5294376" cy="4114800"/>
              <a:chOff x="3310555" y="716546"/>
              <a:chExt cx="5294376" cy="4114800"/>
            </a:xfrm>
          </p:grpSpPr>
          <p:grpSp>
            <p:nvGrpSpPr>
              <p:cNvPr id="617" name="Group 616"/>
              <p:cNvGrpSpPr/>
              <p:nvPr/>
            </p:nvGrpSpPr>
            <p:grpSpPr bwMode="invGray">
              <a:xfrm flipH="1">
                <a:off x="3310555" y="737968"/>
                <a:ext cx="5294376" cy="54864"/>
                <a:chOff x="1522413" y="1514475"/>
                <a:chExt cx="10569575" cy="64008"/>
              </a:xfrm>
              <a:solidFill>
                <a:schemeClr val="accent1"/>
              </a:solidFill>
            </p:grpSpPr>
            <p:sp>
              <p:nvSpPr>
                <p:cNvPr id="693" name="Freeform 69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4" name="Freeform 69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5" name="Freeform 69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6"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7"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8"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9"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0"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1"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2"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3"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4"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5"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6"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7"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8"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9"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0"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1"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2"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3"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4"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5"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6"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7"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8"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9"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0"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1"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2"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3"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4"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5"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6"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7"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8"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9"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0"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1"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2"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3"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4"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5"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6"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7"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8"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9"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0"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1"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2"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3"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4"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5"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6"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7"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8"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9"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0"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1"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2"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3"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4"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5"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6"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7"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8"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9"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0"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1"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2"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3"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4"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5"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6"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618" name="Group 617"/>
              <p:cNvGrpSpPr/>
              <p:nvPr/>
            </p:nvGrpSpPr>
            <p:grpSpPr bwMode="invGray">
              <a:xfrm rot="16200000" flipH="1">
                <a:off x="6492229" y="2755658"/>
                <a:ext cx="4114800" cy="36576"/>
                <a:chOff x="1522413" y="1514475"/>
                <a:chExt cx="10569575" cy="64008"/>
              </a:xfrm>
              <a:solidFill>
                <a:schemeClr val="accent1"/>
              </a:solidFill>
            </p:grpSpPr>
            <p:sp>
              <p:nvSpPr>
                <p:cNvPr id="619" name="Freeform 61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0" name="Freeform 61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1" name="Freeform 62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2" name="Freeform 621"/>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3" name="Freeform 622"/>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4" name="Freeform 623"/>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5" name="Freeform 624"/>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6" name="Freeform 625"/>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7" name="Freeform 626"/>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8" name="Freeform 627"/>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9" name="Freeform 628"/>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0" name="Freeform 629"/>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1" name="Freeform 630"/>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2" name="Freeform 631"/>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3" name="Freeform 632"/>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4" name="Freeform 633"/>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5" name="Freeform 634"/>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6" name="Freeform 635"/>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7" name="Freeform 636"/>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8" name="Freeform 637"/>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9" name="Freeform 638"/>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0" name="Freeform 639"/>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1" name="Freeform 640"/>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2" name="Freeform 641"/>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3" name="Freeform 642"/>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4" name="Freeform 643"/>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5" name="Freeform 644"/>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6" name="Freeform 645"/>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7" name="Freeform 646"/>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8" name="Freeform 647"/>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9" name="Freeform 648"/>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0" name="Freeform 649"/>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1" name="Freeform 650"/>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2" name="Freeform 651"/>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3" name="Freeform 652"/>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4" name="Freeform 653"/>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5" name="Freeform 654"/>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6" name="Freeform 655"/>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7" name="Freeform 656"/>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8" name="Freeform 657"/>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9" name="Freeform 658"/>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0" name="Freeform 659"/>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1" name="Freeform 660"/>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2" name="Freeform 661"/>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3" name="Freeform 662"/>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4" name="Freeform 663"/>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5" name="Freeform 664"/>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6" name="Freeform 665"/>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7" name="Freeform 666"/>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8" name="Freeform 667"/>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9" name="Freeform 668"/>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0" name="Freeform 669"/>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1" name="Freeform 670"/>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2" name="Freeform 671"/>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3" name="Freeform 672"/>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4" name="Freeform 673"/>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5" name="Freeform 674"/>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6" name="Freeform 675"/>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7" name="Freeform 676"/>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8" name="Freeform 677"/>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9" name="Freeform 678"/>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0" name="Freeform 679"/>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1" name="Freeform 680"/>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2" name="Freeform 681"/>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3" name="Freeform 682"/>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4" name="Freeform 683"/>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5" name="Freeform 684"/>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6" name="Freeform 685"/>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7" name="Freeform 686"/>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8" name="Freeform 687"/>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9" name="Freeform 688"/>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0" name="Freeform 689"/>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1" name="Freeform 690"/>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2" name="Freeform 691"/>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sp>
        <p:nvSpPr>
          <p:cNvPr id="2" name="Title 1"/>
          <p:cNvSpPr>
            <a:spLocks noGrp="1"/>
          </p:cNvSpPr>
          <p:nvPr>
            <p:ph type="title"/>
          </p:nvPr>
        </p:nvSpPr>
        <p:spPr>
          <a:xfrm>
            <a:off x="1522414" y="274638"/>
            <a:ext cx="9143998" cy="1020762"/>
          </a:xfrm>
        </p:spPr>
        <p:txBody>
          <a:bodyPr anchor="b">
            <a:noAutofit/>
          </a:bodyPr>
          <a:lstStyle>
            <a:lvl1pPr algn="l">
              <a:defRPr sz="3200" b="0"/>
            </a:lvl1pPr>
          </a:lstStyle>
          <a:p>
            <a:r>
              <a:rPr lang="en-US" smtClean="0"/>
              <a:t>Click to edit Master title style</a:t>
            </a:r>
            <a:endParaRPr/>
          </a:p>
        </p:txBody>
      </p:sp>
      <p:sp>
        <p:nvSpPr>
          <p:cNvPr id="3" name="Picture Placeholder 2"/>
          <p:cNvSpPr>
            <a:spLocks noGrp="1"/>
          </p:cNvSpPr>
          <p:nvPr>
            <p:ph type="pic" idx="1"/>
          </p:nvPr>
        </p:nvSpPr>
        <p:spPr>
          <a:xfrm>
            <a:off x="1745838" y="1884311"/>
            <a:ext cx="5669280" cy="4041648"/>
          </a:xfrm>
          <a:solidFill>
            <a:schemeClr val="bg1"/>
          </a:solidFill>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7905959" y="3411748"/>
            <a:ext cx="2743200" cy="2743200"/>
          </a:xfrm>
        </p:spPr>
        <p:txBody>
          <a:bodyPr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FE8FB1-0A7A-443E-AAF7-31D4FA1AA312}" type="datetimeFigureOut">
              <a:rPr lang="en-US"/>
              <a:pPr/>
              <a:t>9/20/2015</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5BA54BD-C84D-46CE-8B72-31BFB26ABA43}" type="slidenum">
              <a:rPr/>
              <a:pPr/>
              <a:t>‹#›</a:t>
            </a:fld>
            <a:endParaRPr/>
          </a:p>
        </p:txBody>
      </p:sp>
    </p:spTree>
    <p:extLst>
      <p:ext uri="{BB962C8B-B14F-4D97-AF65-F5344CB8AC3E}">
        <p14:creationId xmlns:p14="http://schemas.microsoft.com/office/powerpoint/2010/main" val="3617694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4" y="274638"/>
            <a:ext cx="9143998" cy="1020762"/>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522414" y="1905000"/>
            <a:ext cx="9144000" cy="4267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8075612" y="6400801"/>
            <a:ext cx="1243859" cy="276226"/>
          </a:xfrm>
          <a:prstGeom prst="rect">
            <a:avLst/>
          </a:prstGeom>
        </p:spPr>
        <p:txBody>
          <a:bodyPr vert="horz" lIns="91440" tIns="45720" rIns="91440" bIns="45720" rtlCol="0" anchor="ctr"/>
          <a:lstStyle>
            <a:lvl1pPr algn="r">
              <a:defRPr sz="1000">
                <a:solidFill>
                  <a:schemeClr val="tx1">
                    <a:tint val="75000"/>
                  </a:schemeClr>
                </a:solidFill>
              </a:defRPr>
            </a:lvl1pPr>
          </a:lstStyle>
          <a:p>
            <a:fld id="{9AFE8FB1-0A7A-443E-AAF7-31D4FA1AA312}" type="datetimeFigureOut">
              <a:rPr lang="en-US"/>
              <a:pPr/>
              <a:t>9/20/2015</a:t>
            </a:fld>
            <a:endParaRPr/>
          </a:p>
        </p:txBody>
      </p:sp>
      <p:sp>
        <p:nvSpPr>
          <p:cNvPr id="5" name="Footer Placeholder 4"/>
          <p:cNvSpPr>
            <a:spLocks noGrp="1"/>
          </p:cNvSpPr>
          <p:nvPr>
            <p:ph type="ftr" sz="quarter" idx="3"/>
          </p:nvPr>
        </p:nvSpPr>
        <p:spPr>
          <a:xfrm>
            <a:off x="1522413" y="6400801"/>
            <a:ext cx="6324599" cy="276226"/>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a:p>
        </p:txBody>
      </p:sp>
      <p:sp>
        <p:nvSpPr>
          <p:cNvPr id="6" name="Slide Number Placeholder 5"/>
          <p:cNvSpPr>
            <a:spLocks noGrp="1"/>
          </p:cNvSpPr>
          <p:nvPr>
            <p:ph type="sldNum" sz="quarter" idx="4"/>
          </p:nvPr>
        </p:nvSpPr>
        <p:spPr>
          <a:xfrm>
            <a:off x="9523412" y="6400801"/>
            <a:ext cx="1143002" cy="276226"/>
          </a:xfrm>
          <a:prstGeom prst="rect">
            <a:avLst/>
          </a:prstGeom>
        </p:spPr>
        <p:txBody>
          <a:bodyPr vert="horz" lIns="91440" tIns="45720" rIns="91440" bIns="45720" rtlCol="0" anchor="ctr"/>
          <a:lstStyle>
            <a:lvl1pPr algn="r">
              <a:defRPr sz="1000">
                <a:solidFill>
                  <a:schemeClr val="tx1">
                    <a:tint val="75000"/>
                  </a:schemeClr>
                </a:solidFill>
              </a:defRPr>
            </a:lvl1pPr>
          </a:lstStyle>
          <a:p>
            <a:fld id="{25BA54BD-C84D-46CE-8B72-31BFB26ABA43}" type="slidenum">
              <a:rPr/>
              <a:pPr/>
              <a:t>‹#›</a:t>
            </a:fld>
            <a:endParaRPr/>
          </a:p>
        </p:txBody>
      </p:sp>
    </p:spTree>
    <p:extLst>
      <p:ext uri="{BB962C8B-B14F-4D97-AF65-F5344CB8AC3E}">
        <p14:creationId xmlns:p14="http://schemas.microsoft.com/office/powerpoint/2010/main" val="53563648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74320" indent="-274320" algn="l" defTabSz="914400" rtl="0" eaLnBrk="1" latinLnBrk="0" hangingPunct="1">
        <a:lnSpc>
          <a:spcPct val="90000"/>
        </a:lnSpc>
        <a:spcBef>
          <a:spcPts val="1800"/>
        </a:spcBef>
        <a:buSzPct val="100000"/>
        <a:buFont typeface="Arial" pitchFamily="34" charset="0"/>
        <a:buChar char="▪"/>
        <a:defRPr sz="2400" kern="1200">
          <a:solidFill>
            <a:schemeClr val="tx1"/>
          </a:solidFill>
          <a:latin typeface="+mn-lt"/>
          <a:ea typeface="+mn-ea"/>
          <a:cs typeface="+mn-cs"/>
        </a:defRPr>
      </a:lvl1pPr>
      <a:lvl2pPr marL="576072" indent="-274320" algn="l" defTabSz="914400" rtl="0" eaLnBrk="1" latinLnBrk="0" hangingPunct="1">
        <a:lnSpc>
          <a:spcPct val="90000"/>
        </a:lnSpc>
        <a:spcBef>
          <a:spcPts val="600"/>
        </a:spcBef>
        <a:buSzPct val="100000"/>
        <a:buFont typeface="Consolas" pitchFamily="49" charset="0"/>
        <a:buChar char="–"/>
        <a:defRPr sz="2000" kern="1200">
          <a:solidFill>
            <a:schemeClr val="tx1"/>
          </a:solidFill>
          <a:latin typeface="+mn-lt"/>
          <a:ea typeface="+mn-ea"/>
          <a:cs typeface="+mn-cs"/>
        </a:defRPr>
      </a:lvl2pPr>
      <a:lvl3pPr marL="804672" indent="-22860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n-lt"/>
          <a:ea typeface="+mn-ea"/>
          <a:cs typeface="+mn-cs"/>
        </a:defRPr>
      </a:lvl3pPr>
      <a:lvl4pPr marL="10332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4pPr>
      <a:lvl5pPr marL="12618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5pPr>
      <a:lvl6pPr marL="14904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6pPr>
      <a:lvl7pPr marL="17190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7pPr>
      <a:lvl8pPr marL="19476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8pPr>
      <a:lvl9pPr marL="21762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s://www.youtube.com/watch?v=dt5AJr0wls0"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s://www.youtube.com/watch?v=5CG35BfLbAQ" TargetMode="Externa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24.gif"/><Relationship Id="rId4" Type="http://schemas.openxmlformats.org/officeDocument/2006/relationships/hyperlink" Target="http://www.youtube.com/watch?v=3EGzHsye71c"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2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2.jpeg"/><Relationship Id="rId2" Type="http://schemas.openxmlformats.org/officeDocument/2006/relationships/image" Target="../media/image37.jpeg"/><Relationship Id="rId1" Type="http://schemas.openxmlformats.org/officeDocument/2006/relationships/slideLayout" Target="../slideLayouts/slideLayout2.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8.jpeg"/></Relationships>
</file>

<file path=ppt/slides/_rels/slide34.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3.jpeg"/></Relationships>
</file>

<file path=ppt/slides/_rels/slide37.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5.jpeg"/></Relationships>
</file>

<file path=ppt/slides/_rels/slide38.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7.jpeg"/></Relationships>
</file>

<file path=ppt/slides/_rels/slide39.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5.jpeg"/></Relationships>
</file>

<file path=ppt/slides/_rels/slide45.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sz="6600" dirty="0" smtClean="0"/>
              <a:t>The Reformation</a:t>
            </a:r>
            <a:endParaRPr lang="en-US" sz="6600" dirty="0"/>
          </a:p>
        </p:txBody>
      </p:sp>
    </p:spTree>
    <p:extLst>
      <p:ext uri="{BB962C8B-B14F-4D97-AF65-F5344CB8AC3E}">
        <p14:creationId xmlns:p14="http://schemas.microsoft.com/office/powerpoint/2010/main" val="1920111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7612" y="-510381"/>
            <a:ext cx="9906000" cy="1020762"/>
          </a:xfrm>
        </p:spPr>
        <p:txBody>
          <a:bodyPr/>
          <a:lstStyle/>
          <a:p>
            <a:r>
              <a:rPr lang="en-US" dirty="0" smtClean="0">
                <a:hlinkClick r:id="rId2"/>
              </a:rPr>
              <a:t>https://www.youtube.com/watch?v=dt5AJr0wls0</a:t>
            </a:r>
            <a:r>
              <a:rPr lang="en-US" dirty="0" smtClean="0"/>
              <a:t> </a:t>
            </a:r>
            <a:endParaRPr lang="en-US" dirty="0"/>
          </a:p>
        </p:txBody>
      </p:sp>
      <p:sp>
        <p:nvSpPr>
          <p:cNvPr id="3" name="Content Placeholder 2"/>
          <p:cNvSpPr>
            <a:spLocks noGrp="1"/>
          </p:cNvSpPr>
          <p:nvPr>
            <p:ph idx="1"/>
          </p:nvPr>
        </p:nvSpPr>
        <p:spPr/>
        <p:txBody>
          <a:bodyPr/>
          <a:lstStyle/>
          <a:p>
            <a:endParaRPr lang="en-US"/>
          </a:p>
        </p:txBody>
      </p:sp>
      <p:pic>
        <p:nvPicPr>
          <p:cNvPr id="74754" name="Picture 2" descr="http://s2.quickmeme.com/img/06/066b8ad46c845410df6fa4047ed2c134da63e217276af51b24fd33efd16b0874.jpg"/>
          <p:cNvPicPr>
            <a:picLocks noChangeAspect="1" noChangeArrowheads="1"/>
          </p:cNvPicPr>
          <p:nvPr/>
        </p:nvPicPr>
        <p:blipFill>
          <a:blip r:embed="rId3" cstate="print"/>
          <a:srcRect/>
          <a:stretch>
            <a:fillRect/>
          </a:stretch>
        </p:blipFill>
        <p:spPr bwMode="auto">
          <a:xfrm>
            <a:off x="3122612" y="714374"/>
            <a:ext cx="5715000" cy="6143626"/>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6388" y="304800"/>
            <a:ext cx="12495213" cy="4267200"/>
          </a:xfrm>
        </p:spPr>
        <p:txBody>
          <a:bodyPr/>
          <a:lstStyle/>
          <a:p>
            <a:pPr marL="274320" lvl="1" indent="0">
              <a:buNone/>
            </a:pPr>
            <a:r>
              <a:rPr lang="en-US" sz="4000" dirty="0" smtClean="0"/>
              <a:t>C. Luther </a:t>
            </a:r>
            <a:r>
              <a:rPr lang="en-US" sz="4000" dirty="0"/>
              <a:t>translated the Bible into German, allowing for ideas to spread quickly without the help of the clergy</a:t>
            </a:r>
            <a:endParaRPr lang="en-US" sz="3200" dirty="0"/>
          </a:p>
          <a:p>
            <a:pPr marL="274320" lvl="1" indent="0">
              <a:buNone/>
            </a:pPr>
            <a:r>
              <a:rPr lang="en-US" sz="4000" dirty="0" smtClean="0"/>
              <a:t>D. Started </a:t>
            </a:r>
            <a:r>
              <a:rPr lang="en-US" sz="4000" dirty="0"/>
              <a:t>the Protestant Reformation by creating his own branch of Christianity (Lutheranism)</a:t>
            </a:r>
            <a:endParaRPr lang="en-US" sz="3200" dirty="0"/>
          </a:p>
          <a:p>
            <a:pPr marL="0" indent="0">
              <a:buNone/>
            </a:pPr>
            <a:endParaRPr lang="en-US" dirty="0"/>
          </a:p>
        </p:txBody>
      </p:sp>
      <p:pic>
        <p:nvPicPr>
          <p:cNvPr id="3074" name="Picture 2" descr="http://upload.wikimedia.org/wikipedia/commons/thumb/0/03/Lutherbibel.jpg/220px-Lutherbibe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2812" y="2693323"/>
            <a:ext cx="5486400" cy="4164677"/>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images.encyclopedia.com/utility/image.aspx?id=2797456&amp;imagetype=Her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85012" y="2702828"/>
            <a:ext cx="4155168" cy="41551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2284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88825" cy="563562"/>
          </a:xfrm>
        </p:spPr>
        <p:txBody>
          <a:bodyPr/>
          <a:lstStyle/>
          <a:p>
            <a:pPr algn="ctr"/>
            <a:r>
              <a:rPr lang="en-US" dirty="0" smtClean="0">
                <a:hlinkClick r:id="rId2"/>
              </a:rPr>
              <a:t>https://www.youtube.com/watch?v=5CG35BfLbAQ</a:t>
            </a:r>
            <a:r>
              <a:rPr lang="en-US" dirty="0" smtClean="0"/>
              <a:t> </a:t>
            </a:r>
            <a:endParaRPr lang="en-US" dirty="0"/>
          </a:p>
        </p:txBody>
      </p:sp>
      <p:sp>
        <p:nvSpPr>
          <p:cNvPr id="3" name="Content Placeholder 2"/>
          <p:cNvSpPr>
            <a:spLocks noGrp="1"/>
          </p:cNvSpPr>
          <p:nvPr>
            <p:ph idx="1"/>
          </p:nvPr>
        </p:nvSpPr>
        <p:spPr/>
        <p:txBody>
          <a:bodyPr/>
          <a:lstStyle/>
          <a:p>
            <a:endParaRPr lang="en-US"/>
          </a:p>
        </p:txBody>
      </p:sp>
      <p:pic>
        <p:nvPicPr>
          <p:cNvPr id="1026" name="Picture 2" descr="https://s-media-cache-ak0.pinimg.com/236x/a2/8c/1d/a28c1deb1bae6a21d9a8a2a41a94d3fa.jpg"/>
          <p:cNvPicPr>
            <a:picLocks noChangeAspect="1" noChangeArrowheads="1"/>
          </p:cNvPicPr>
          <p:nvPr/>
        </p:nvPicPr>
        <p:blipFill>
          <a:blip r:embed="rId3" cstate="print"/>
          <a:srcRect/>
          <a:stretch>
            <a:fillRect/>
          </a:stretch>
        </p:blipFill>
        <p:spPr bwMode="auto">
          <a:xfrm>
            <a:off x="303212" y="586656"/>
            <a:ext cx="3884612" cy="6271344"/>
          </a:xfrm>
          <a:prstGeom prst="rect">
            <a:avLst/>
          </a:prstGeom>
          <a:noFill/>
        </p:spPr>
      </p:pic>
      <p:pic>
        <p:nvPicPr>
          <p:cNvPr id="1028" name="Picture 4" descr="http://www.evangelisches-sonntagsblatt.de/typo3temp/pics/ba30f06904.jpg"/>
          <p:cNvPicPr>
            <a:picLocks noChangeAspect="1" noChangeArrowheads="1"/>
          </p:cNvPicPr>
          <p:nvPr/>
        </p:nvPicPr>
        <p:blipFill>
          <a:blip r:embed="rId4" cstate="print"/>
          <a:srcRect/>
          <a:stretch>
            <a:fillRect/>
          </a:stretch>
        </p:blipFill>
        <p:spPr bwMode="auto">
          <a:xfrm>
            <a:off x="4570412" y="585439"/>
            <a:ext cx="7161213" cy="6272561"/>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985" y="0"/>
            <a:ext cx="9143998" cy="1020762"/>
          </a:xfrm>
        </p:spPr>
        <p:txBody>
          <a:bodyPr>
            <a:normAutofit/>
          </a:bodyPr>
          <a:lstStyle/>
          <a:p>
            <a:r>
              <a:rPr lang="en-US" sz="3600" dirty="0" smtClean="0"/>
              <a:t>III. Reformation </a:t>
            </a:r>
            <a:endParaRPr lang="en-US" sz="3600" dirty="0"/>
          </a:p>
        </p:txBody>
      </p:sp>
      <p:sp>
        <p:nvSpPr>
          <p:cNvPr id="3" name="Content Placeholder 2"/>
          <p:cNvSpPr>
            <a:spLocks noGrp="1"/>
          </p:cNvSpPr>
          <p:nvPr>
            <p:ph idx="1"/>
          </p:nvPr>
        </p:nvSpPr>
        <p:spPr>
          <a:xfrm>
            <a:off x="-230188" y="1650590"/>
            <a:ext cx="5186045" cy="5216207"/>
          </a:xfrm>
        </p:spPr>
        <p:txBody>
          <a:bodyPr>
            <a:normAutofit/>
          </a:bodyPr>
          <a:lstStyle/>
          <a:p>
            <a:pPr marL="274320" lvl="1" indent="0">
              <a:buNone/>
            </a:pPr>
            <a:r>
              <a:rPr lang="en-US" sz="4000" dirty="0" smtClean="0"/>
              <a:t>A. Protestants </a:t>
            </a:r>
            <a:r>
              <a:rPr lang="en-US" sz="4000" dirty="0"/>
              <a:t>not all united by beliefs</a:t>
            </a:r>
            <a:endParaRPr lang="en-US" sz="3200" dirty="0"/>
          </a:p>
          <a:p>
            <a:pPr marL="548640" lvl="2" indent="0">
              <a:buNone/>
            </a:pPr>
            <a:r>
              <a:rPr lang="en-US" sz="3600" b="1" u="sng" dirty="0" smtClean="0"/>
              <a:t>1. John </a:t>
            </a:r>
            <a:r>
              <a:rPr lang="en-US" sz="3600" b="1" u="sng" dirty="0"/>
              <a:t>Calvin</a:t>
            </a:r>
            <a:r>
              <a:rPr lang="en-US" sz="3600" dirty="0"/>
              <a:t> believed in </a:t>
            </a:r>
            <a:r>
              <a:rPr lang="en-US" sz="3600" b="1" u="sng" dirty="0"/>
              <a:t>predestination</a:t>
            </a:r>
            <a:r>
              <a:rPr lang="en-US" sz="3600" dirty="0"/>
              <a:t>- God chooses who will be saved before birth</a:t>
            </a:r>
            <a:endParaRPr lang="en-US" sz="2800" dirty="0"/>
          </a:p>
          <a:p>
            <a:pPr marL="548640" lvl="2" indent="0">
              <a:buNone/>
            </a:pPr>
            <a:r>
              <a:rPr lang="en-US" sz="3600" dirty="0" smtClean="0"/>
              <a:t>2. Zwingli </a:t>
            </a:r>
            <a:r>
              <a:rPr lang="en-US" sz="3600" dirty="0"/>
              <a:t>believed in a Theocracy</a:t>
            </a:r>
            <a:endParaRPr lang="en-US" sz="2800" dirty="0"/>
          </a:p>
          <a:p>
            <a:pPr marL="0" indent="0">
              <a:buNone/>
            </a:pPr>
            <a:endParaRPr lang="en-US" dirty="0"/>
          </a:p>
        </p:txBody>
      </p:sp>
      <p:pic>
        <p:nvPicPr>
          <p:cNvPr id="4098" name="Picture 2" descr="File:Ulrich Zwingli.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9015" r="11470" b="2222"/>
          <a:stretch/>
        </p:blipFill>
        <p:spPr bwMode="auto">
          <a:xfrm>
            <a:off x="4955857" y="0"/>
            <a:ext cx="3885641" cy="6857999"/>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upload.wikimedia.org/wikipedia/commons/thumb/7/7b/Calvin_1562.jpg/220px-Calvin_1562.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742" r="12115" b="4444"/>
          <a:stretch/>
        </p:blipFill>
        <p:spPr bwMode="auto">
          <a:xfrm>
            <a:off x="8623800" y="0"/>
            <a:ext cx="3565025" cy="68506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5216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68" y="228600"/>
            <a:ext cx="12188824" cy="2971800"/>
          </a:xfrm>
        </p:spPr>
        <p:txBody>
          <a:bodyPr>
            <a:normAutofit/>
          </a:bodyPr>
          <a:lstStyle/>
          <a:p>
            <a:pPr marL="274320" lvl="1" indent="0">
              <a:buNone/>
            </a:pPr>
            <a:r>
              <a:rPr lang="en-US" sz="4000" dirty="0" smtClean="0"/>
              <a:t>B. Peasant </a:t>
            </a:r>
            <a:r>
              <a:rPr lang="en-US" sz="4000" dirty="0"/>
              <a:t>uprisings and wars between Protestants and Catholics in Holy Roman Empire for over 100 years</a:t>
            </a:r>
          </a:p>
          <a:p>
            <a:pPr marL="274320" lvl="1" indent="0">
              <a:buNone/>
            </a:pPr>
            <a:r>
              <a:rPr lang="en-US" sz="4000" dirty="0" smtClean="0"/>
              <a:t>C. Pope’s </a:t>
            </a:r>
            <a:r>
              <a:rPr lang="en-US" sz="4000" dirty="0"/>
              <a:t>power declined, kings power increased</a:t>
            </a:r>
          </a:p>
          <a:p>
            <a:pPr marL="0" indent="0">
              <a:buNone/>
            </a:pPr>
            <a:endParaRPr lang="en-US" dirty="0"/>
          </a:p>
        </p:txBody>
      </p:sp>
      <p:pic>
        <p:nvPicPr>
          <p:cNvPr id="21506" name="Picture 2" descr="http://i154.photobucket.com/albums/s247/choliks_a/moses_stev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0078" y="2052105"/>
            <a:ext cx="5713412" cy="4828755"/>
          </a:xfrm>
          <a:prstGeom prst="rect">
            <a:avLst/>
          </a:prstGeom>
          <a:noFill/>
          <a:extLst>
            <a:ext uri="{909E8E84-426E-40DD-AFC4-6F175D3DCCD1}">
              <a14:hiddenFill xmlns:a14="http://schemas.microsoft.com/office/drawing/2010/main">
                <a:solidFill>
                  <a:srgbClr val="FFFFFF"/>
                </a:solidFill>
              </a14:hiddenFill>
            </a:ext>
          </a:extLst>
        </p:spPr>
      </p:pic>
      <p:pic>
        <p:nvPicPr>
          <p:cNvPr id="21508" name="Picture 4" descr="http://2.bp.blogspot.com/-a0tols9oqKI/T6k5hXhyhxI/AAAAAAAABTU/z5irGVb0-08/s400/henry.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08812" y="2029245"/>
            <a:ext cx="4191000" cy="48238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6437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5212" y="0"/>
            <a:ext cx="10210800" cy="1020762"/>
          </a:xfrm>
        </p:spPr>
        <p:txBody>
          <a:bodyPr>
            <a:noAutofit/>
          </a:bodyPr>
          <a:lstStyle/>
          <a:p>
            <a:r>
              <a:rPr lang="en-US" sz="4400" b="1" dirty="0" smtClean="0"/>
              <a:t>Martin Luther Document Analysis</a:t>
            </a:r>
            <a:endParaRPr lang="en-US" sz="4400" b="1" dirty="0"/>
          </a:p>
        </p:txBody>
      </p:sp>
      <p:sp>
        <p:nvSpPr>
          <p:cNvPr id="3" name="Content Placeholder 2"/>
          <p:cNvSpPr>
            <a:spLocks noGrp="1"/>
          </p:cNvSpPr>
          <p:nvPr>
            <p:ph idx="1"/>
          </p:nvPr>
        </p:nvSpPr>
        <p:spPr>
          <a:xfrm>
            <a:off x="-1" y="1828800"/>
            <a:ext cx="12188825" cy="4267200"/>
          </a:xfrm>
        </p:spPr>
        <p:txBody>
          <a:bodyPr>
            <a:noAutofit/>
          </a:bodyPr>
          <a:lstStyle/>
          <a:p>
            <a:pPr marL="457200" indent="-457200">
              <a:buAutoNum type="arabicPeriod"/>
            </a:pPr>
            <a:r>
              <a:rPr lang="en-US" sz="3200" dirty="0" smtClean="0"/>
              <a:t>Make sure that you have grabbed a 95 Theses document from the front of the room. – This is a class set…Don’t write on it!</a:t>
            </a:r>
          </a:p>
          <a:p>
            <a:pPr marL="457200" indent="-457200">
              <a:buAutoNum type="arabicPeriod"/>
            </a:pPr>
            <a:endParaRPr lang="en-US" sz="3200" dirty="0" smtClean="0"/>
          </a:p>
          <a:p>
            <a:pPr marL="457200" indent="-457200">
              <a:buAutoNum type="arabicPeriod"/>
            </a:pPr>
            <a:r>
              <a:rPr lang="en-US" sz="3200" dirty="0" smtClean="0"/>
              <a:t>Read through the specific points from Martin Luther’s writings.</a:t>
            </a:r>
          </a:p>
          <a:p>
            <a:pPr marL="457200" indent="-457200">
              <a:buAutoNum type="arabicPeriod"/>
            </a:pPr>
            <a:endParaRPr lang="en-US" sz="3200" dirty="0" smtClean="0"/>
          </a:p>
          <a:p>
            <a:pPr marL="457200" indent="-457200">
              <a:buAutoNum type="arabicPeriod"/>
            </a:pPr>
            <a:r>
              <a:rPr lang="en-US" sz="3200" dirty="0" smtClean="0"/>
              <a:t>After reading, create a NEW PAGE in your notebook titled </a:t>
            </a:r>
          </a:p>
          <a:p>
            <a:pPr marL="457200" indent="-457200">
              <a:buNone/>
            </a:pPr>
            <a:r>
              <a:rPr lang="en-US" sz="3200" dirty="0" smtClean="0"/>
              <a:t>	“MARTIN LUTHER PRIMARY DOCUMENT”.  Answer all of the questions from the worksheet on this paper.</a:t>
            </a:r>
            <a:endParaRPr lang="en-US" sz="32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6612" y="274638"/>
            <a:ext cx="10820400" cy="1020762"/>
          </a:xfrm>
        </p:spPr>
        <p:txBody>
          <a:bodyPr>
            <a:normAutofit/>
          </a:bodyPr>
          <a:lstStyle/>
          <a:p>
            <a:pPr algn="ctr"/>
            <a:r>
              <a:rPr lang="en-US" sz="4400" b="1" dirty="0" smtClean="0"/>
              <a:t>Closure: Martin </a:t>
            </a:r>
            <a:r>
              <a:rPr lang="en-US" sz="4400" b="1" dirty="0" smtClean="0"/>
              <a:t>Luther Free-Write</a:t>
            </a:r>
            <a:endParaRPr lang="en-US" sz="4400" b="1" dirty="0"/>
          </a:p>
        </p:txBody>
      </p:sp>
      <p:sp>
        <p:nvSpPr>
          <p:cNvPr id="3" name="Content Placeholder 2"/>
          <p:cNvSpPr>
            <a:spLocks noGrp="1"/>
          </p:cNvSpPr>
          <p:nvPr>
            <p:ph idx="1"/>
          </p:nvPr>
        </p:nvSpPr>
        <p:spPr>
          <a:xfrm>
            <a:off x="0" y="1905000"/>
            <a:ext cx="12188825" cy="4953000"/>
          </a:xfrm>
        </p:spPr>
        <p:txBody>
          <a:bodyPr>
            <a:noAutofit/>
          </a:bodyPr>
          <a:lstStyle/>
          <a:p>
            <a:pPr algn="ctr">
              <a:buNone/>
            </a:pPr>
            <a:r>
              <a:rPr lang="en-US" sz="3600" b="1" dirty="0" smtClean="0"/>
              <a:t>Imagine that you have the power to change the world…seriously, you do!</a:t>
            </a:r>
          </a:p>
          <a:p>
            <a:pPr algn="ctr">
              <a:buNone/>
            </a:pPr>
            <a:r>
              <a:rPr lang="en-US" sz="3600" b="1" dirty="0" smtClean="0"/>
              <a:t>In THREE paragraphs write your own 95 Theses explaining what you would want to change in the world.</a:t>
            </a:r>
          </a:p>
          <a:p>
            <a:pPr algn="ctr">
              <a:buNone/>
            </a:pPr>
            <a:r>
              <a:rPr lang="en-US" sz="3600" dirty="0" smtClean="0"/>
              <a:t>(Hint: IT CAN BE ANYTHING! Of course, I am looking for “big picture” idea, but if you want to stay local to AK, I’m fine with that as well.  Try to think of something that already exists, and list all of the things that you do not like about it…those would be the things you would want to change!)</a:t>
            </a:r>
            <a:endParaRPr lang="en-US" sz="36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5212" y="0"/>
            <a:ext cx="10349921" cy="969963"/>
          </a:xfrm>
        </p:spPr>
        <p:txBody>
          <a:bodyPr>
            <a:normAutofit/>
          </a:bodyPr>
          <a:lstStyle/>
          <a:p>
            <a:pPr>
              <a:defRPr/>
            </a:pPr>
            <a:r>
              <a:rPr lang="en-US" sz="5400" b="1" dirty="0" smtClean="0"/>
              <a:t>Renaissance Mix and Mingle</a:t>
            </a:r>
            <a:endParaRPr lang="en-US" sz="5400" b="1" dirty="0"/>
          </a:p>
        </p:txBody>
      </p:sp>
      <p:sp>
        <p:nvSpPr>
          <p:cNvPr id="3" name="Content Placeholder 2"/>
          <p:cNvSpPr>
            <a:spLocks noGrp="1"/>
          </p:cNvSpPr>
          <p:nvPr>
            <p:ph idx="1"/>
          </p:nvPr>
        </p:nvSpPr>
        <p:spPr>
          <a:xfrm>
            <a:off x="0" y="1600200"/>
            <a:ext cx="12188825" cy="4934358"/>
          </a:xfrm>
        </p:spPr>
        <p:txBody>
          <a:bodyPr>
            <a:noAutofit/>
          </a:bodyPr>
          <a:lstStyle/>
          <a:p>
            <a:pPr marL="495300" indent="-457200">
              <a:buFont typeface="Wingdings 2" pitchFamily="18" charset="2"/>
              <a:buAutoNum type="arabicPeriod"/>
              <a:defRPr/>
            </a:pPr>
            <a:r>
              <a:rPr lang="en-US" sz="3400" dirty="0" smtClean="0"/>
              <a:t>You will be given roughly 15 minutes to complete this activity.  When I say go AND the music starts, you may begin walking around the room introducing yourself (your character) to other people in the room.  If someone intrigues you, stop and “mingle” with them for about 5 minutes…writing down their information and sharing your own.</a:t>
            </a:r>
          </a:p>
          <a:p>
            <a:pPr marL="495300" indent="-457200">
              <a:buFont typeface="Wingdings 2" pitchFamily="18" charset="2"/>
              <a:buAutoNum type="arabicPeriod"/>
              <a:defRPr/>
            </a:pPr>
            <a:endParaRPr lang="en-US" sz="3400" dirty="0"/>
          </a:p>
          <a:p>
            <a:pPr marL="495300" indent="-457200">
              <a:buFont typeface="Wingdings 2" pitchFamily="18" charset="2"/>
              <a:buAutoNum type="arabicPeriod"/>
              <a:defRPr/>
            </a:pPr>
            <a:r>
              <a:rPr lang="en-US" sz="3300" dirty="0" smtClean="0"/>
              <a:t>To get credit for this activity, your must have your own fact sheet filled out and turned in (I will be grading individually) and you must have your empty sheet completed by the end of the activity.</a:t>
            </a:r>
            <a:endParaRPr lang="en-US" sz="3300" dirty="0"/>
          </a:p>
        </p:txBody>
      </p:sp>
    </p:spTree>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228600"/>
            <a:ext cx="9143998" cy="1020762"/>
          </a:xfrm>
        </p:spPr>
        <p:txBody>
          <a:bodyPr>
            <a:normAutofit/>
          </a:bodyPr>
          <a:lstStyle/>
          <a:p>
            <a:pPr algn="ctr"/>
            <a:r>
              <a:rPr lang="en-US" sz="4000" dirty="0" smtClean="0"/>
              <a:t>IV. English Reformation</a:t>
            </a:r>
            <a:endParaRPr lang="en-US" sz="4000" dirty="0"/>
          </a:p>
        </p:txBody>
      </p:sp>
      <p:sp>
        <p:nvSpPr>
          <p:cNvPr id="3" name="Content Placeholder 2"/>
          <p:cNvSpPr>
            <a:spLocks noGrp="1"/>
          </p:cNvSpPr>
          <p:nvPr>
            <p:ph idx="1"/>
          </p:nvPr>
        </p:nvSpPr>
        <p:spPr>
          <a:xfrm>
            <a:off x="189707" y="1981200"/>
            <a:ext cx="6666706" cy="4267200"/>
          </a:xfrm>
        </p:spPr>
        <p:txBody>
          <a:bodyPr/>
          <a:lstStyle/>
          <a:p>
            <a:pPr marL="274320" lvl="1" indent="0">
              <a:buNone/>
            </a:pPr>
            <a:r>
              <a:rPr lang="en-US" sz="3600" b="1" u="sng" dirty="0" smtClean="0"/>
              <a:t>A. Henry </a:t>
            </a:r>
            <a:r>
              <a:rPr lang="en-US" sz="3600" b="1" u="sng" dirty="0"/>
              <a:t>VIII</a:t>
            </a:r>
            <a:r>
              <a:rPr lang="en-US" sz="3600" dirty="0"/>
              <a:t> wanted a male heir but his wife had a daughter</a:t>
            </a:r>
          </a:p>
          <a:p>
            <a:pPr marL="274320" lvl="1" indent="0">
              <a:buNone/>
            </a:pPr>
            <a:r>
              <a:rPr lang="en-US" sz="3600" dirty="0" smtClean="0"/>
              <a:t>B. Asked </a:t>
            </a:r>
            <a:r>
              <a:rPr lang="en-US" sz="3600" dirty="0"/>
              <a:t>pope for divorce and pope </a:t>
            </a:r>
            <a:r>
              <a:rPr lang="en-US" sz="3600" dirty="0" smtClean="0"/>
              <a:t>said “or NAH”</a:t>
            </a:r>
            <a:endParaRPr lang="en-US" sz="3600" dirty="0"/>
          </a:p>
          <a:p>
            <a:pPr marL="274320" lvl="1" indent="0">
              <a:buNone/>
            </a:pPr>
            <a:r>
              <a:rPr lang="en-US" sz="3600" dirty="0" smtClean="0"/>
              <a:t>C. Split </a:t>
            </a:r>
            <a:r>
              <a:rPr lang="en-US" sz="3600" dirty="0"/>
              <a:t>England from the Catholic Church to create his own church in order to grant himself a divorce</a:t>
            </a:r>
          </a:p>
          <a:p>
            <a:pPr marL="0" indent="0">
              <a:buNone/>
            </a:pPr>
            <a:endParaRPr lang="en-US" dirty="0"/>
          </a:p>
        </p:txBody>
      </p:sp>
      <p:pic>
        <p:nvPicPr>
          <p:cNvPr id="16386" name="Picture 2" descr="http://www.toonpool.com/user/3072/files/henry_viii_40659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12025" y="-49649"/>
            <a:ext cx="4876800" cy="69076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5455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69" y="0"/>
            <a:ext cx="12220893" cy="4267200"/>
          </a:xfrm>
        </p:spPr>
        <p:txBody>
          <a:bodyPr/>
          <a:lstStyle/>
          <a:p>
            <a:pPr marL="274320" lvl="1" indent="0">
              <a:buNone/>
            </a:pPr>
            <a:r>
              <a:rPr lang="en-US" sz="4000" b="1" u="sng" dirty="0" smtClean="0"/>
              <a:t>D. Act </a:t>
            </a:r>
            <a:r>
              <a:rPr lang="en-US" sz="4000" b="1" u="sng" dirty="0"/>
              <a:t>of Supremacy</a:t>
            </a:r>
            <a:r>
              <a:rPr lang="en-US" sz="4000" dirty="0"/>
              <a:t> (1534)- required subjects to take oath of loyalty declaring King Henry VIII the supreme head of Church of England</a:t>
            </a:r>
          </a:p>
          <a:p>
            <a:pPr marL="274320" lvl="1" indent="0">
              <a:buNone/>
            </a:pPr>
            <a:r>
              <a:rPr lang="en-US" sz="4000" dirty="0" smtClean="0"/>
              <a:t>E. Had </a:t>
            </a:r>
            <a:r>
              <a:rPr lang="en-US" sz="4000" dirty="0"/>
              <a:t>six wives, </a:t>
            </a:r>
            <a:r>
              <a:rPr lang="en-US" sz="4000" dirty="0" smtClean="0"/>
              <a:t>executed</a:t>
            </a:r>
          </a:p>
          <a:p>
            <a:pPr marL="274320" lvl="1" indent="0">
              <a:buNone/>
            </a:pPr>
            <a:r>
              <a:rPr lang="en-US" sz="4000" dirty="0" smtClean="0"/>
              <a:t> </a:t>
            </a:r>
            <a:r>
              <a:rPr lang="en-US" sz="4000" dirty="0"/>
              <a:t>two of them</a:t>
            </a:r>
          </a:p>
          <a:p>
            <a:pPr marL="0" indent="0">
              <a:buNone/>
            </a:pPr>
            <a:endParaRPr lang="en-US" dirty="0"/>
          </a:p>
        </p:txBody>
      </p:sp>
      <p:pic>
        <p:nvPicPr>
          <p:cNvPr id="17410" name="Picture 2" descr="http://sd.keepcalm-o-matic.co.uk/i/keep-calm-and-abide-by-the-act-of-supremacy-henry-viii.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374" t="-254" r="297" b="14503"/>
          <a:stretch/>
        </p:blipFill>
        <p:spPr bwMode="auto">
          <a:xfrm>
            <a:off x="2894012" y="3038475"/>
            <a:ext cx="3124200" cy="3819525"/>
          </a:xfrm>
          <a:prstGeom prst="rect">
            <a:avLst/>
          </a:prstGeom>
          <a:noFill/>
          <a:extLst>
            <a:ext uri="{909E8E84-426E-40DD-AFC4-6F175D3DCCD1}">
              <a14:hiddenFill xmlns:a14="http://schemas.microsoft.com/office/drawing/2010/main">
                <a:solidFill>
                  <a:srgbClr val="FFFFFF"/>
                </a:solidFill>
              </a14:hiddenFill>
            </a:ext>
          </a:extLst>
        </p:spPr>
      </p:pic>
      <p:pic>
        <p:nvPicPr>
          <p:cNvPr id="17412" name="Picture 4" descr="http://www.britroyals.com/images/henry8_wive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78377" y="1429654"/>
            <a:ext cx="6094412" cy="535214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03212" y="3124200"/>
            <a:ext cx="2590800" cy="646331"/>
          </a:xfrm>
          <a:prstGeom prst="rect">
            <a:avLst/>
          </a:prstGeom>
        </p:spPr>
        <p:txBody>
          <a:bodyPr wrap="square">
            <a:spAutoFit/>
          </a:bodyPr>
          <a:lstStyle/>
          <a:p>
            <a:r>
              <a:rPr lang="en-US" dirty="0">
                <a:hlinkClick r:id="rId4"/>
              </a:rPr>
              <a:t>http://</a:t>
            </a:r>
            <a:r>
              <a:rPr lang="en-US" dirty="0" smtClean="0">
                <a:hlinkClick r:id="rId4"/>
              </a:rPr>
              <a:t>www.youtube.com/watch?v=3EGzHsye71c</a:t>
            </a:r>
            <a:r>
              <a:rPr lang="en-US" dirty="0" smtClean="0"/>
              <a:t> </a:t>
            </a:r>
            <a:endParaRPr lang="en-US" dirty="0"/>
          </a:p>
        </p:txBody>
      </p:sp>
      <p:pic>
        <p:nvPicPr>
          <p:cNvPr id="1026" name="Picture 2" descr="http://static.fjcdn.com/pictures/King_74f818_920053.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950" y="3777519"/>
            <a:ext cx="2857027" cy="30804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9431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b="1" dirty="0" smtClean="0"/>
              <a:t>Warm-Up Review</a:t>
            </a:r>
            <a:endParaRPr lang="en-US" sz="5400" b="1" dirty="0"/>
          </a:p>
        </p:txBody>
      </p:sp>
      <p:sp>
        <p:nvSpPr>
          <p:cNvPr id="3" name="Content Placeholder 2"/>
          <p:cNvSpPr>
            <a:spLocks noGrp="1"/>
          </p:cNvSpPr>
          <p:nvPr>
            <p:ph idx="1"/>
          </p:nvPr>
        </p:nvSpPr>
        <p:spPr>
          <a:xfrm>
            <a:off x="0" y="2209800"/>
            <a:ext cx="12188825" cy="4267200"/>
          </a:xfrm>
        </p:spPr>
        <p:txBody>
          <a:bodyPr>
            <a:normAutofit/>
          </a:bodyPr>
          <a:lstStyle/>
          <a:p>
            <a:pPr algn="ctr">
              <a:buNone/>
            </a:pPr>
            <a:r>
              <a:rPr lang="en-US" sz="3600" dirty="0" smtClean="0"/>
              <a:t>1. </a:t>
            </a:r>
            <a:r>
              <a:rPr lang="en-US" sz="4400" dirty="0" smtClean="0"/>
              <a:t>What are 2 of the 5 Pillars of Islam?</a:t>
            </a:r>
            <a:endParaRPr lang="en-US" sz="4400" dirty="0" smtClean="0"/>
          </a:p>
          <a:p>
            <a:pPr algn="ctr">
              <a:buNone/>
            </a:pPr>
            <a:r>
              <a:rPr lang="en-US" sz="4400" dirty="0" smtClean="0"/>
              <a:t>2. </a:t>
            </a:r>
            <a:r>
              <a:rPr lang="en-US" sz="4400" dirty="0" smtClean="0"/>
              <a:t>Name one thing that all monotheistic religions have in common.</a:t>
            </a:r>
            <a:endParaRPr lang="en-US" sz="4400" dirty="0" smtClean="0"/>
          </a:p>
          <a:p>
            <a:pPr algn="ctr">
              <a:buNone/>
            </a:pPr>
            <a:r>
              <a:rPr lang="en-US" sz="4400" dirty="0" smtClean="0"/>
              <a:t>3. Describe to me THREE pieces of the medieval feudal pyramid. Who was above who? Who relied on the others? Who had the power?</a:t>
            </a:r>
          </a:p>
          <a:p>
            <a:pPr algn="ctr">
              <a:buNone/>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8012" y="1066800"/>
            <a:ext cx="2133600" cy="4648200"/>
          </a:xfrm>
        </p:spPr>
        <p:txBody>
          <a:bodyPr>
            <a:noAutofit/>
          </a:bodyPr>
          <a:lstStyle/>
          <a:p>
            <a:r>
              <a:rPr lang="en-US" sz="5400" dirty="0" smtClean="0"/>
              <a:t>Henry VIII and his 6 Wives</a:t>
            </a:r>
            <a:endParaRPr lang="en-US" sz="5400" dirty="0"/>
          </a:p>
        </p:txBody>
      </p:sp>
      <p:sp>
        <p:nvSpPr>
          <p:cNvPr id="3" name="Content Placeholder 2"/>
          <p:cNvSpPr>
            <a:spLocks noGrp="1"/>
          </p:cNvSpPr>
          <p:nvPr>
            <p:ph idx="1"/>
          </p:nvPr>
        </p:nvSpPr>
        <p:spPr>
          <a:xfrm>
            <a:off x="9066212" y="1752600"/>
            <a:ext cx="2933700" cy="4191000"/>
          </a:xfrm>
        </p:spPr>
        <p:txBody>
          <a:bodyPr>
            <a:normAutofit fontScale="92500" lnSpcReduction="10000"/>
          </a:bodyPr>
          <a:lstStyle/>
          <a:p>
            <a:pPr marL="0" indent="0">
              <a:buNone/>
            </a:pPr>
            <a:r>
              <a:rPr lang="en-US" sz="6000" dirty="0" smtClean="0"/>
              <a:t>Still a better love story than Twilight </a:t>
            </a:r>
          </a:p>
          <a:p>
            <a:pPr marL="0" indent="0">
              <a:buNone/>
            </a:pPr>
            <a:endParaRPr lang="en-US" dirty="0"/>
          </a:p>
        </p:txBody>
      </p:sp>
      <p:pic>
        <p:nvPicPr>
          <p:cNvPr id="2050" name="Picture 2" descr="http://3.bp.blogspot.com/_YmyMuwfKW_c/S7ISIGpapyI/AAAAAAAAANw/zvnbmLAlzcc/s1600/The%2520Wives%2520of%2520Henry%2520VIII_titl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2946" y="0"/>
            <a:ext cx="5753100" cy="68489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782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9458" name="Picture 2" descr="http://static.fjcdn.com/pictures/Henry+VIII.+A+reference+for+you+history+buffs+out+there_5292c6_377633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30479"/>
            <a:ext cx="12188825" cy="68275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1080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8436" name="Picture 4" descr="http://s2.quickmeme.com/img/4a/4a281c6cacbf21031f60f16703ffb164c5359e4c21fc6f39e68c92501cec374f.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56012" y="90852"/>
            <a:ext cx="4494213" cy="67671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2255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http://31.media.tumblr.com/f9b387c0ba4740a6919c48ccd1ec577d/tumblr_mh42umLxtf1s4nlzao1_128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17612" y="0"/>
            <a:ext cx="9913742"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486" name="Picture 6" descr="http://static.bbc.co.uk/history/img/ic/640/images/resources/people/henry_viii.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928" y="0"/>
            <a:ext cx="12180921"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0"/>
            <a:ext cx="12125993" cy="923330"/>
          </a:xfrm>
          <a:prstGeom prst="rect">
            <a:avLst/>
          </a:prstGeom>
          <a:noFill/>
        </p:spPr>
        <p:txBody>
          <a:bodyPr wrap="square" rtlCol="0">
            <a:spAutoFit/>
          </a:bodyPr>
          <a:lstStyle/>
          <a:p>
            <a:pPr algn="ctr">
              <a:lnSpc>
                <a:spcPct val="90000"/>
              </a:lnSpc>
            </a:pPr>
            <a:r>
              <a:rPr lang="en-US" sz="6000" b="1" dirty="0" smtClean="0">
                <a:latin typeface="Impact" panose="020B0806030902050204" pitchFamily="34" charset="0"/>
              </a:rPr>
              <a:t>Don’t know how to divorce your wife?</a:t>
            </a:r>
            <a:endParaRPr lang="en-US" sz="6000" b="1" dirty="0">
              <a:latin typeface="Impact" panose="020B0806030902050204" pitchFamily="34" charset="0"/>
            </a:endParaRPr>
          </a:p>
        </p:txBody>
      </p:sp>
      <p:sp>
        <p:nvSpPr>
          <p:cNvPr id="7" name="TextBox 6"/>
          <p:cNvSpPr txBox="1"/>
          <p:nvPr/>
        </p:nvSpPr>
        <p:spPr>
          <a:xfrm>
            <a:off x="2398713" y="5851571"/>
            <a:ext cx="7391400" cy="1006429"/>
          </a:xfrm>
          <a:prstGeom prst="rect">
            <a:avLst/>
          </a:prstGeom>
          <a:noFill/>
        </p:spPr>
        <p:txBody>
          <a:bodyPr wrap="square" rtlCol="0">
            <a:spAutoFit/>
          </a:bodyPr>
          <a:lstStyle/>
          <a:p>
            <a:pPr>
              <a:lnSpc>
                <a:spcPct val="90000"/>
              </a:lnSpc>
            </a:pPr>
            <a:r>
              <a:rPr lang="en-US" sz="6600" b="1" dirty="0" smtClean="0">
                <a:latin typeface="Impact" panose="020B0806030902050204" pitchFamily="34" charset="0"/>
              </a:rPr>
              <a:t>You </a:t>
            </a:r>
            <a:r>
              <a:rPr lang="en-US" sz="6600" b="1" dirty="0" err="1" smtClean="0">
                <a:latin typeface="Impact" panose="020B0806030902050204" pitchFamily="34" charset="0"/>
              </a:rPr>
              <a:t>gon</a:t>
            </a:r>
            <a:r>
              <a:rPr lang="en-US" sz="6600" b="1" dirty="0" smtClean="0">
                <a:latin typeface="Impact" panose="020B0806030902050204" pitchFamily="34" charset="0"/>
              </a:rPr>
              <a:t>’ learn today!</a:t>
            </a:r>
            <a:endParaRPr lang="en-US" sz="6600" b="1" dirty="0">
              <a:latin typeface="Impact" panose="020B0806030902050204" pitchFamily="34" charset="0"/>
            </a:endParaRPr>
          </a:p>
        </p:txBody>
      </p:sp>
    </p:spTree>
    <p:extLst>
      <p:ext uri="{BB962C8B-B14F-4D97-AF65-F5344CB8AC3E}">
        <p14:creationId xmlns:p14="http://schemas.microsoft.com/office/powerpoint/2010/main" val="3745387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175" y="4410347"/>
            <a:ext cx="7619999" cy="2409553"/>
          </a:xfrm>
        </p:spPr>
        <p:txBody>
          <a:bodyPr>
            <a:normAutofit/>
          </a:bodyPr>
          <a:lstStyle/>
          <a:p>
            <a:pPr marL="274320" lvl="1" indent="0">
              <a:buNone/>
            </a:pPr>
            <a:r>
              <a:rPr lang="en-US" sz="3600" dirty="0" smtClean="0"/>
              <a:t>F. One </a:t>
            </a:r>
            <a:r>
              <a:rPr lang="en-US" sz="3600" dirty="0"/>
              <a:t>of his daughters, Catholic Mary, became queen- “bloody Mary”</a:t>
            </a:r>
          </a:p>
          <a:p>
            <a:pPr marL="0" indent="0">
              <a:buNone/>
            </a:pPr>
            <a:r>
              <a:rPr lang="en-US" sz="3600" b="1" dirty="0" smtClean="0"/>
              <a:t>    </a:t>
            </a:r>
            <a:r>
              <a:rPr lang="en-US" sz="3600" b="1" u="sng" dirty="0" smtClean="0"/>
              <a:t>G. Elizabeth </a:t>
            </a:r>
            <a:r>
              <a:rPr lang="en-US" sz="3600" b="1" u="sng" dirty="0"/>
              <a:t>I</a:t>
            </a:r>
            <a:r>
              <a:rPr lang="en-US" sz="3600" dirty="0"/>
              <a:t>- Protestant but created religious peace</a:t>
            </a:r>
          </a:p>
        </p:txBody>
      </p:sp>
      <p:pic>
        <p:nvPicPr>
          <p:cNvPr id="5122" name="Picture 2" descr="File:Darnley stage 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18412" y="161971"/>
            <a:ext cx="4570413" cy="6688409"/>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File:Maria Tudor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9970"/>
          <a:stretch/>
        </p:blipFill>
        <p:spPr bwMode="auto">
          <a:xfrm>
            <a:off x="3279933" y="56746"/>
            <a:ext cx="4107180" cy="4353601"/>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upload.wikimedia.org/wikipedia/commons/thumb/9/93/Halloween-card-mirror-2.jpg/220px-Halloween-card-mirror-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74" y="-1"/>
            <a:ext cx="3051808" cy="41562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1223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812" y="45720"/>
            <a:ext cx="9143998" cy="762000"/>
          </a:xfrm>
        </p:spPr>
        <p:txBody>
          <a:bodyPr>
            <a:normAutofit/>
          </a:bodyPr>
          <a:lstStyle/>
          <a:p>
            <a:r>
              <a:rPr lang="en-US" sz="4000" dirty="0" smtClean="0"/>
              <a:t>V. Effects of the Reformation </a:t>
            </a:r>
            <a:endParaRPr lang="en-US" sz="4000" dirty="0"/>
          </a:p>
        </p:txBody>
      </p:sp>
      <p:sp>
        <p:nvSpPr>
          <p:cNvPr id="3" name="Content Placeholder 2"/>
          <p:cNvSpPr>
            <a:spLocks noGrp="1"/>
          </p:cNvSpPr>
          <p:nvPr>
            <p:ph idx="1"/>
          </p:nvPr>
        </p:nvSpPr>
        <p:spPr>
          <a:xfrm>
            <a:off x="1" y="899159"/>
            <a:ext cx="12188824" cy="4267200"/>
          </a:xfrm>
        </p:spPr>
        <p:txBody>
          <a:bodyPr/>
          <a:lstStyle/>
          <a:p>
            <a:pPr marL="274320" lvl="1" indent="0">
              <a:buNone/>
            </a:pPr>
            <a:r>
              <a:rPr lang="en-US" sz="4000" dirty="0" smtClean="0"/>
              <a:t>A. People </a:t>
            </a:r>
            <a:r>
              <a:rPr lang="en-US" sz="4000" dirty="0"/>
              <a:t>followed or fought against Lutheranism </a:t>
            </a:r>
          </a:p>
          <a:p>
            <a:pPr marL="274320" lvl="1" indent="0">
              <a:buNone/>
            </a:pPr>
            <a:r>
              <a:rPr lang="en-US" sz="4000" dirty="0" smtClean="0"/>
              <a:t>B. Princes </a:t>
            </a:r>
            <a:r>
              <a:rPr lang="en-US" sz="4000" dirty="0"/>
              <a:t>and lords followed Luther so they would not have to follow the </a:t>
            </a:r>
            <a:r>
              <a:rPr lang="en-US" sz="4000" dirty="0" smtClean="0"/>
              <a:t>Pope</a:t>
            </a:r>
            <a:endParaRPr lang="en-US" sz="4000" dirty="0"/>
          </a:p>
          <a:p>
            <a:pPr marL="0" indent="0">
              <a:buNone/>
            </a:pPr>
            <a:endParaRPr lang="en-US" dirty="0"/>
          </a:p>
        </p:txBody>
      </p:sp>
      <p:pic>
        <p:nvPicPr>
          <p:cNvPr id="15362" name="Picture 2" descr="http://i27.photobucket.com/albums/c191/Katapraktoi/EUMAGNACHARTA/EUAARWyclif.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46812" y="2148265"/>
            <a:ext cx="5486400" cy="4686876"/>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http://www.fineart-china.com/upload1/file-admin/images/new25/Hugo%20Vogel-38734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0812" y="2780975"/>
            <a:ext cx="5558154" cy="4038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0849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88" y="381000"/>
            <a:ext cx="12188825" cy="4267200"/>
          </a:xfrm>
        </p:spPr>
        <p:txBody>
          <a:bodyPr/>
          <a:lstStyle/>
          <a:p>
            <a:pPr marL="274320" lvl="1" indent="0">
              <a:buNone/>
            </a:pPr>
            <a:r>
              <a:rPr lang="en-US" sz="4000" b="1" u="sng" dirty="0" smtClean="0"/>
              <a:t>C. Nationalism</a:t>
            </a:r>
            <a:r>
              <a:rPr lang="en-US" sz="4000" dirty="0"/>
              <a:t>, the devotion to one’s country, became a stronger source of unity </a:t>
            </a:r>
            <a:r>
              <a:rPr lang="en-US" sz="4000" dirty="0" smtClean="0"/>
              <a:t>than </a:t>
            </a:r>
            <a:r>
              <a:rPr lang="en-US" sz="4000" dirty="0"/>
              <a:t>power of the church</a:t>
            </a:r>
          </a:p>
          <a:p>
            <a:pPr marL="274320" lvl="1" indent="0">
              <a:buNone/>
            </a:pPr>
            <a:r>
              <a:rPr lang="en-US" sz="4000" dirty="0" smtClean="0"/>
              <a:t>D. 100 </a:t>
            </a:r>
            <a:r>
              <a:rPr lang="en-US" sz="4000" dirty="0"/>
              <a:t>years of religious wars between Protestants and Catholics would follow</a:t>
            </a:r>
          </a:p>
          <a:p>
            <a:pPr marL="0" indent="0">
              <a:buNone/>
            </a:pPr>
            <a:endParaRPr lang="en-US" dirty="0"/>
          </a:p>
        </p:txBody>
      </p:sp>
      <p:pic>
        <p:nvPicPr>
          <p:cNvPr id="14338" name="Picture 2" descr="http://upload.wikimedia.org/wikipedia/commons/f/fe/The_Hanging_by_Jacques_Callo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651" y="2722995"/>
            <a:ext cx="12175173" cy="41350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7113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wdtprs.com/blog/wp-content/uploads/2013/12/Concilio_Trento_Museo_Buonconsigli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0747"/>
            <a:ext cx="12188825" cy="675266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5521326" y="20747"/>
            <a:ext cx="6667499" cy="694191"/>
          </a:xfrm>
          <a:solidFill>
            <a:schemeClr val="bg1">
              <a:alpha val="54000"/>
            </a:schemeClr>
          </a:solidFill>
        </p:spPr>
        <p:txBody>
          <a:bodyPr>
            <a:normAutofit fontScale="90000"/>
          </a:bodyPr>
          <a:lstStyle/>
          <a:p>
            <a:pPr algn="ctr"/>
            <a:r>
              <a:rPr lang="en-US" sz="4400" dirty="0" smtClean="0"/>
              <a:t>VI. Counter-Reformation</a:t>
            </a:r>
            <a:endParaRPr lang="en-US" sz="4400" dirty="0"/>
          </a:p>
        </p:txBody>
      </p:sp>
      <p:sp>
        <p:nvSpPr>
          <p:cNvPr id="3" name="Content Placeholder 2"/>
          <p:cNvSpPr>
            <a:spLocks noGrp="1"/>
          </p:cNvSpPr>
          <p:nvPr>
            <p:ph idx="1"/>
          </p:nvPr>
        </p:nvSpPr>
        <p:spPr>
          <a:xfrm>
            <a:off x="417512" y="5226549"/>
            <a:ext cx="11125200" cy="1524000"/>
          </a:xfrm>
          <a:solidFill>
            <a:schemeClr val="bg1">
              <a:alpha val="52000"/>
            </a:schemeClr>
          </a:solidFill>
        </p:spPr>
        <p:txBody>
          <a:bodyPr>
            <a:normAutofit fontScale="92500" lnSpcReduction="10000"/>
          </a:bodyPr>
          <a:lstStyle/>
          <a:p>
            <a:pPr marL="274320" lvl="1" indent="0" algn="ctr">
              <a:buNone/>
            </a:pPr>
            <a:r>
              <a:rPr lang="en-US" sz="4000" dirty="0" smtClean="0"/>
              <a:t>A. Catholic </a:t>
            </a:r>
            <a:r>
              <a:rPr lang="en-US" sz="4000" dirty="0"/>
              <a:t>Church reformed to end corruption</a:t>
            </a:r>
          </a:p>
          <a:p>
            <a:pPr marL="274320" lvl="1" indent="0" algn="ctr">
              <a:buNone/>
            </a:pPr>
            <a:r>
              <a:rPr lang="en-US" sz="4000" b="1" u="sng" dirty="0" smtClean="0"/>
              <a:t>B. Council </a:t>
            </a:r>
            <a:r>
              <a:rPr lang="en-US" sz="4000" b="1" u="sng" dirty="0"/>
              <a:t>of Trent-</a:t>
            </a:r>
            <a:r>
              <a:rPr lang="en-US" sz="4000" dirty="0"/>
              <a:t> (1545) Addressed the abuses of the church but affirmed major Catholic beliefs</a:t>
            </a:r>
          </a:p>
          <a:p>
            <a:pPr marL="0" indent="0" algn="ctr">
              <a:buNone/>
            </a:pPr>
            <a:endParaRPr lang="en-US" dirty="0"/>
          </a:p>
        </p:txBody>
      </p:sp>
    </p:spTree>
    <p:extLst>
      <p:ext uri="{BB962C8B-B14F-4D97-AF65-F5344CB8AC3E}">
        <p14:creationId xmlns:p14="http://schemas.microsoft.com/office/powerpoint/2010/main" val="3941155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6612" y="304800"/>
            <a:ext cx="10820400" cy="1676400"/>
          </a:xfrm>
        </p:spPr>
        <p:txBody>
          <a:bodyPr/>
          <a:lstStyle/>
          <a:p>
            <a:pPr marL="0" lvl="1" indent="0">
              <a:spcBef>
                <a:spcPts val="1800"/>
              </a:spcBef>
              <a:buNone/>
            </a:pPr>
            <a:r>
              <a:rPr lang="en-US" sz="4000" b="1" u="sng" dirty="0" smtClean="0"/>
              <a:t>C. Jesuits</a:t>
            </a:r>
            <a:r>
              <a:rPr lang="en-US" sz="4000" b="1" u="sng" dirty="0"/>
              <a:t>­</a:t>
            </a:r>
            <a:r>
              <a:rPr lang="en-US" sz="4000" dirty="0"/>
              <a:t>- Concentrated on education as a means of combating the Protestant Reformation</a:t>
            </a:r>
          </a:p>
          <a:p>
            <a:pPr marL="0" indent="0">
              <a:buNone/>
            </a:pPr>
            <a:endParaRPr lang="en-US" dirty="0"/>
          </a:p>
        </p:txBody>
      </p:sp>
      <p:pic>
        <p:nvPicPr>
          <p:cNvPr id="11266" name="Picture 2" descr="File:Ignatius Loyol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415" y="1836419"/>
            <a:ext cx="3019997" cy="3638551"/>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descr="data:image/jpeg;base64,/9j/4AAQSkZJRgABAQAAAQABAAD/2wCEAAkGBxQTEhUUEhMWFhUXGBwaGRcXGRodIBsdIhobGh0eGBwaHyggGBwnHSAXITEjJikuLi8uGh8zODMsNygtLi0BCgoKDg0OGxAQGywkICYvNC80LCwsLCwvNCwsLSwsLCwsLCwsLCw0LCwsLCwsLCwsLCwsLCwsLCwsLCwsLCwsLP/AABEIAM0A9gMBIgACEQEDEQH/xAAcAAACAgMBAQAAAAAAAAAAAAAABwUGAwQIAgH/xABUEAACAQMBBQMGBg0ICQMFAAABAgMABBEhBQYSMUEHE1EUIjJhcYFCUpGTobEVFiNUVWJ0gpSz0dLjJDM1cnOSosEXNFNjdbLT4fBDwvEIg6PD4v/EABkBAAMBAQEAAAAAAAAAAAAAAAACAwEEBf/EADARAAICAQMCBAUDBAMAAAAAAAABAhEDEiExQVEEEyJhFDKRofBxgeGxwdHxI1Jy/9oADAMBAAIRAxEAPwB40UUUAFFFFABRRRQAUUUUAFFFFABRRUZvJtuKytpLiY+agzgc2PwVXxYnAoSsBe9rPaRPZTpbWnBx8AeR2XixkkKqjOhwCTnxXFRUe1d4nAJmgi9RWPPvwjfXVD2NFLtTaRll14n72UjkqgjCD1aKg9Xspn7ybdW2jZubAZ9nh7ydAKpll5dRik2EFqtsh73frbGzzG94be4iY4IUcJzzxxBV4WIyQeEjQ1m/0vX8wzbWESr0Mjsw/wDZn3VC7y3/AJbsfvwDlJQSCBkYYoeXqb5KrWxd4Vitirauhwi/GB1HsAOc+rFMrcL073Rm2qm9i6XXa3tSHBmt7PB6DjBPs+6n6qjb7tqv2kVokhjUDBjKlwx8Schh7AelLu7umlcu5yx/8wPAVubG2O9w2nmoPSc/UPE1fRGMbnQltuoje3d7cY2IW9tzH/vYiWX2lD5yj2FjTct51dFdCGVgGVhyIIyCPURXKt3s61KERNJldDLwMyZ68RAwB6x9NXTs87TpLNktb88cGAEl5mNeS6j+ci9fMevGBGUFJXFfsNuuR9UV5jkDAMpBUjIIOQQdQQRzFeqgMFFFFABRRRQAUUUUAFFFFABRRRQAUUUUAFFFFABRRRQAUUUUAFFFFABSB/8AqAnufK40cnybgDQj4JfUOT4uNPYCMczl7X99HChkmkWNF5s7BQPeaVu93a/YFWijtvLR17xQsR/vgs39331XFeq0rFlwU7Ye81naW/BAcM2ruwLOzewKBp0HIe8k1Xbe2ZLyQIisQT5q82dvE45n1dKNu7wrcAhbK0twTnMMZDD1cRbHyAUwezjdbuI/KJl+7SDzQRrGh+pjzPgMDxp5Rhi9b3fuCbl6VwaXZ7YTRrPaXdu6xSgsCy+aTgK6lhoCV4SP6pqq707mzWhZgDJB0kHNR/vAPRPr5ezlTtrBeyMqngj7xjoFyFH5xPIe4n1GuaPiZKequSjxpqhD7N3fuLheOGLvFHPhePI9q8XEvvFWA7V8nQRXFpLbrjhGhxy5gkDJ65Gakd4dnvbEXE1rFEM472xmZHXJ6q4Cya45D3ipay3neNENzw3FpJoLpF1U/FuI/gka5I+mr5J61dWvz9hYrSU63kkMKx2zK3BorI/CcE85ImXX16+upHaWwFa2WNQOOMeaR1PMjXoTnTppVt2luXZT8LRgQuw4keBgM9chR5rDUagdedVraMF5YazjyiD/AGyekv8AXHT36fjVPXqfoe/b8/gb/wBFm7B98CSdnzNnALQE9ANWj92rD1cXQCnRXJFltVbe/S5iJ4UmWTqPNJBcY9hZa63qmaNNPuTi+gUUUVEYKKKKACiiigAooooAKKKKACiiigAooooAKKKKACiivhNAH2qfv9v9Ds5QmO9uX/m4F566Bnx6K50HUnQDmRGb0dqMUbNb7PQ3lzqBwaxoeWXYekAfDTQgstU5YItnq17fSd/eSkksdSWI9GIdABoW0wPAYFPVc/QOTSvdiXd+fKdr3XcoMlYgQAg9QOUj9/Ex6nNVPemewCLFYoSQ2XmbiOQAQAvEc4zqcADQc6x7xy3N2PLpkCx5EcfIaecQEB1fGuW8T6tMG7O7kl9IyRkKqjLu3JQdAMDmTrp6jXRFUtU5cdFwibd7JF93B3MjSNLi4QPK2GRW5Rjmpx1c6HXlp1yavteCQq5OgA+QCqzc74jvTFDDJMwxkIpYjPLixovvNedKUssrOhJRRNbV2vFbANMzKp+EEdgP6zKpC+/FVreTfKS1BPdpIkq8VtMhyp5aSDPMA50OunLXFrsLgyxhniaMtnKSYyOmoBIwaoW9dmJYfJbK0mYLL3gbg4I1OoYRl8ZUkk6ebrpT4YxcqkjJXWxXNibdiM6tdw+WSSEA99kgZPoxqreb014TjovSrztDZkdhIlzAp+xl55ksbai3k9HXnheIFc9NR0Wqvu3u1ta1fvLfEDHQkvEcjwOjD6Ku19tG9+xk1mbAO8iyDvFnjYZkcuzFWCkEcRxjOoFdWRxbpNV+pON8kBteIWSspj760J4+7zgpk/zkDD0COoGPEY1zgsd50IxBtAYI/mb+MnHq75OY6ak1K7ENpFGlvKJoW0AW6LKC2MHu2JMYBOuFPu0qJ2ztvZ4XKkls4aJoySuOecjGh05moK3tTfv+X9R3Xeiubb3VuGLSw26GJtf5M4lQePCPSA64xp9FN7dztitJMRXSPayDAPGOJM8tWA4l/OUAeNKvZ9zayP8AyZntpjyKEpnrjCnhb2Gs0+8KuxttqxLKBoLhBiRfBhj0h7PkblV7ctmuPr/IlJbpnS1vOsih42V0YZVlIII8QRoRWSubdn7Wu9iyJJbyi4spTkDPmOOo/wB1LjqOeORwQOg9hbWju7eO4hOY5F4h4joQfAggg+sGpyhStcAmb9FFFIaFFFFABRRRQAUUUUAFFFFABRRRQAUUqd8e0K8WSfyBIe4tWMckkuSXkAy6oARgLyOeZq3br72d9s0X11H3ACsz88FVz5yZ1w2Mgc9dM6EtpdWBMbd2zDaQtPcOEjXqeZPQKObMfAUp77aN5tnVi1ps8+jGp+6Tr4ufinw9H+t6Va9u0m2bjyy6Ui1QkW1ueRwcFnHI+vxIxyGsLvXvLLdzeRWGcE8LOpxx45gH4MY6nr7OepO9Meer7B0tkvc707P2cvcwKGI5rFg68vukhOp6cyfVVGa3u9qzSyAZKJxBScKq581Ez1OvPngkmmVuvudBaKDwiSbGsjDkfBAfQH0nrU3tK8SKNnkdUUD0mOBnp7T6qRZowfoVvuzXFvkXu5WzNmbRjWG6uLm3miU4Uzr3bADzmi71WCHAyV6AZGQDiV7LLZVhuSjca+UMqvjHEqqvCcdMg599K7ZOx57jzbeCWYjn3aMwHtIGB76aHZKf5JKpBBWdgQeY8xOY6da6PEqoOmJje5atsRs0LBdToceIBBNRe5dn3FkDKOF2LySk9TxNqfzQPdVhrQ3gXNrcD/cyf8jV58XtpLsXV52gXcsqeTqkUTvwRmRSeLUDLt0xlSQvLPWrVPPtYARiK1LMcd+rtwoPExv5xPsyM9KhLndnyrZFr3IBkjTjUfG4tZFz4k6+1RUnuLvWJUFvcnguY/Nw/mlwPb8MdRz6+zqmo6bhFbc/5Jq73ZsNuyI0Mswkv59NJHAHMA8CE8CganBzyqwXtiJIWhBZFZeEGM8JX+rjlioW6mlSUWdo5e4lLzM85LLBHzJwBnh6Kvr9mdzZ6G7soTOTmSON2MbMmpAfQqcjpUJaqUm/z9B1XBWII/JV8mur8iRi3Ct3F3ltKmfNw48+HoDkkA50IIJ1l3XEV0skdugkj4ZJLNysscsROO8tXJwQcHAOCDjlyM3vnYLdz2lqc+k8rkcxGowR6uJiB7qlNjW0cc0scccCiNUVeA5kCkZxLkZUZ1GuvOrebUbXP4hNO5VNsSRXjwsvowCRmOOFhLJKZijA6juxwqTy4i2OVUneq445hIFYIVAVmBAfBOqk+kNefqq87y2cL3NtO6ypDPcC2uUwYzIOLzW8eHAOo1K+FPmO1RUWNUUIoCqgA4QAMAAcgANKpCempfbsZJbUcjbL2pKEe2Qd6kwx3WC3n/BeMDUODg6c+tdKdl2xZbTZsMM4xJ57MvxeJ2YKfWARn15qyQWcaHKRop8VUD6hWejJk1cIVKgoooqQwUUUUAFFFFABRRRQAUUUUAFFFKrtl3xljKbPsye+mA7xlOGCseFUU9Cxzk9APxshoxcnRjdFCt9s/cZbOOF5rp7mZmUDzfSIJc/+DxIqPjsr5pItlSTt3RKu0SvxLGvpEE+oahclcsp5mmTunu5HZQhFwZGwZH+MfAeCjoPfzJqAiuYrCe5urwnvbiVxEqjibulbAPqz5vM8lX11scquWhf7NcdlZs9oG1RZ2aww+Y0g7tANOFAPOI92Bn8bNfezfd0W9uJXX7tMATn4Kc1X1dCfXgdKrVmkm2L4SuhW1iwMHwBzwZ5F2PpY5D3ZatTyPRDR1e7Gju7CojeXd6K9jCSlhwnKsp1Bxjkcg6eIrZG14jcG2DZmCcZUAnC+s4wOmh8R41uk4rnTcXY+zFVs/tA2hs2RrcSrNFExVUmXPmg6cLKQwyuNMkDwra7M9vF7u5WUjiuWM2mg4+JmcKPWGzjwWoPe+1MtxEsSl5nBHAgyx1yug/O+SrdbdkktvZSXc1yYbqJDKirgqnCC2HbqxAxkaD8YV6T0zx77NkN4yL1Wjt1wLacnkIpD/gNU/d/tKiZALsGNx8NVLK3rwuSp9WCPXUdvpvstynk1mGYSaO/CQSPioDrr1Jxp7c1xx8PPVTRRzVG7urdXn2Nge0CuYpHV4m/9RMkgK3QjP/zjB+3+2dm3ZC7Qga3nGh7xXVh7HUZK8/SA9lTG4nDDbpbto4ySehLHJHtHL3VZpIw3pAH2gH662WSKm3XXlbG6XRTNi7oWhJms725XPmloJ1GmhKkhckctCfCvabtWcR4Be3CEADhFzgjw0A0q5AY0HKo/bmxIbuMxzID4N8JT4qen1HrS+dJvdug0pEDHu7Kjma0v2eTh4SLjhlBUHIUsAGQZ10qMu9qSGfuto4sY+EvJJCGJuuAZEaSKPMBGdCSenXFQlvutd2z/AOsd2QTw4BIYZ0OCQBn6K2Npb4h7ae2u1V5ApVWXUcfJWB6FTqc66Hnyq8Vctql/UV8djDt/bjzW1rFETNJbIlxPJ6QVlAADE+ngt53P68dDbtbYW8tYblOUqBseB5MvtDAj3Vz92XxKxlVhkS5jb1qVOny5pi9gt2Ra3Nq5y1tcMPYG/wD7WQ++mklvFdP7i77PuM+iiipGhRRRQAUUUUAFFFFABRRRQAUUUUAfGYAEk4A1Jrn7c9vLtp3e0H1UMe7yPjean92IAfnCnFv/AHvc7NvHzjEDgH8ZlKr/AIiKXPZvs/ubCPIw0hMh9+i/4Ata3pxt99gStlopa76zRzbTsU0deJFYEZBBlxg50IODTC2hJwxOfBTj28h9NKGScNta3x8CWFf8YJ+kkUnhl6m/Zj5OBxQQqihUUKo5KoAA9gGgrJRRXOOUrs2jMoubx/SnlIB/EXkB7zj80VbdoScMTn8U/sFau72yFtbdIFOQvEc+JLFv88e6sO8V0AnADqTqPADXX34p8ktU20ZFbC13usAo8oQssnEoJDEaYI08DyqovKzekzH2kn66vW+LfyY+tlA+XP8AkaqGxbMSzJGc4Oc48ACa9Hw8v+O30IZV66RpVvT2FxbiOV4pYg/nRuyMobrlSRg6a48D4Gt/ZVvaxX2LtnaCElmVUy0nDghMcgCdCSQMA6jIqxdonaU20YxAlusUKuHBY8TkgEDl5qDBOmvtq2puqWxOq5MOxN5UlwsmEk8eSt7D0PqPuq97M21jCy+5v3v20iwM6c/VVkea+sCi3EMiKwyqzKRkdeFvVpp000rly+FT+X6Fo5v+w7VYEZByD1FfaUtlvwq9JEPXhII+sZ+Ss912glsKDJgkZOAMDroupOOlcvw+TsU1x7l83kx3a+PFp8hz/lSl2IA9+5wCvFI3qxkjP0ipa63kmusQWcUsj8JxwrkgdSqrn+8aqlpfmKN0RcM/ms+dQvxQOh55P7K6cOGSi75ZOc1aLb2dzcd1KRyaRXHvZz9VXHdbaK7J2jcm6HDb3zgpOPRjYNI3DL8XPGfO5aZ5cRWg7gXYR3A9PKuD4gdPcT9NNq7tYrmEpIoaORdR9RHgQevQikyz0ZXfBsVcEMkHOor7Sk7Od4JbK6+xV25aNv8AVJW8NcRk+GhAHQjHIrht1jVGBRRRWAFFFFABRRRQAUUUUAFFFY7idY1Z3YKigszMQAANSSToABQAqu1m7afaFjs/J7lh30qDk4BbhDeIHdvp+N6hWXbe20tx5xUHHwjgDwz+yoeTbEd/tvymAO0EdsY1lZSFZgxyVJ5jzzz156VHbF2F9mNqyLKx8mtwGcA4LEnAUHmucEE88IcYJzTShqkovZJGp0rNTaO9rzI/cLLPjn3cbFFP4xA6VUd0IHlvoCoLESrIx9QYMxJ/81IHWnL2rb0Ls+2SwsVEc0q4AiGO6jJ4cqF+Gxyq419I8wKoGyezPMXHdyFDjPdoASumfOY5GfUB76rDRjg+l/uK7ky4b173Q2Qw3nykZEYOPe5+CPpPQVVE352kTxCyynQCGbl/Wzg+3FWTdPdCK2+6sDJMcENJglBjAC+Bx159Ks7gkEA4OOfh665deOOyV+7KVJ9Sm7B7QoZnEU8ZgkJx5xypPgSQCpPrGPXX3eAxwSEM6op1HEQOfTWtPbO7ffN3Lr5/wXHT156r4ipDZfZ/bqA1zxXMpxlnZsewAHl7SaH5T33Xtyb6kL/e/aiScCRsGVfOJHLPIYPXTPy1n3IsTl5iNMcK/Wx+ofLW3t7dIEnyZDxhsd2Mni1xpk6Ec/DSo+9sdoWarx5VQBoCrAD1gZ95+mupOMsWiD+pN2p6pIuPCPCoXaW7MMmSv3NvFeR9q8vkxRu/HtS+Qva28ciK3AzZVcNgHBDyA8iNcYqbj7Otty+nJBCPDj/6aMfpqUcU4P5kh3OLXBStlbNW32hbLcyIsSyJIznOOBWLH3nhIwM6kc6l+07f87SdY404LaNuJMjz3bBHEx+CME4UeOudMXGx7DWY8V1fM3iI01/vyE/8tW3ZHZPsyDBMBmYfCmYtn2qMJ/hro8yOze7I6X0OZzTP393OsLfZdveWTO5kdF7xnJ4wysTleStkcgBg5Bpwy7i7NbnYW3uiQfUBVI2h2Z3KSCC2khbZ7XUdwYZuImLhJ41QYIdGUkYPgB4knnJtdDNFCi3Q3rn2dM01t3ZZk4GEilgRkN0IIOQOted6turezd/5OkEjfzvdk8MjfG4T6Dc86nOnXJPQe+PZtaXsIVI0t5UXEckahQB0VlXAZPVzHQjXPOe39izWc7QXCcEi/Iw6Mh+Ep8faDggiqQnGbtcmNNGvYXZikWReanOPEdR7xmnXuttAOnCDkEcSHxB1/wC/vNIyrvuJtQheDPnRniX+qeny5HsIqPi8dx1dimGW+kuXaFswyW3fR6TWx72NhzHDgt9ADe1RTV3b2qLq1guF0EsatjwJHnD3HI91U2CRZEB5qw1H0EH6RUF2Y782ljamyvJjFJDNIqhkkOULcQJKqQvnFuZ+uubFcoV2Hnsxw0VrbPv4p0EkMiSI3JkYMD7xWzWihRRRQAUUUUAFFFFABSs7c71wlrC6yeSO7PcMgbBCcJRGZR5oJJPuBHKmnRWxdOwEBadoltwd0qiNQCqYyAAF0OMaDoBzqz9hkQS3vb1/NSWUniPxIwWJ9gLuPzaaphXOeEZ9gqndsO0DDsm44TgyBYh7HYK3+DjpoqPEeoNvqLPc7i2hf3G0phpxkRA/BONB+ZHwj2tmr1f3SRRvJKcIqksTrp7Ovsqrdmt3GLKNOIA5cnJxnLH6enuFfe067HkDhWU8ToCAQdOLi6ewVLJ682n3oZbRss2zb9J4llibiRxkH34II6EHI91bVUfsrvl8kKMwHDI2MnGhwfrJ+Wrl5Snx1/vCpZI6ZNDxdqzHLdxCZI2YCVlYovUqMcWPo+Q+BrapU70bW4dtROpyIjEmh6HVvoc00Fu4yMh1+UVuTHpSfdGRd2YItnhZWl8Ry8D1P/niaw7w2YkhYEZwD8nJh8n1VAdp+0AtiVRxmR1Q8J6aseXQ8OPfUnuntZZ7KFpHXiKcL5IBJXKEn24z76NDUFP3N1b0Q3YDfmK8urQnR04h/WjbhOB4kN/hp7Vzh2fsU3hiA6vKD6wYXP14PurofaF4sMbyv6KDJx9Q9ZOldeXlPuiMexsUVBbP29JI8ataSokgysmQQBjILAejn1+NebveJhPJDFbtKY+HiIdF9IZHpYqNoamT9FRO1ttdyY0ETSSy54Y1I6DJyToAKx7L3gEsczNG0ZgJDqSDjAJOCOfI0WFE1VW7QtzY9pW5Q4WZMmGT4rfFPXgbQEew8wK92O9Zd4Va2dFn9BiynOnPHPHL5a2b7eErK8UNu8zRgGThIAXIyBr6Rx0FapVug0nKN3bvE7xyKVdGKsp5hgcEH31d92djCJFcjMrj5AcHhA+TNMTfrc6yukF9NHcQzScKsiMqlm9EcQdWGQBzGMgCtOw7L1dXZp9oxlBlV8oiYscE4HCuAeXPxq2XKpxpOhYR0u2edp7dt9niKObjHGD5yqSNMcRJHu0GTyrLvBc2gt+/uESWE8PncAfRiACPVqNRWhZbgJeOY5JtpMiOVYyTxuqOAehTn008a17rc+BIpAlxtN7WM92xE0YTmAQEK4K5I9WtQUMap2UuVnrZUqbMKX9lIWsZGUXEOSy8DMF7yPOodCeR15jSnapzqOVJ+47MLWN4bbyu+7ucO2O8jCDhXiJZODBzVx2LvJHHZqEWRxE0dvHxMOOU8ICknGASNTTSa72LT7Fwoqv7f3oW1kWNoyxKhmIOigtw66eNb+ztqCaWdApAhYLxZ9I41wOmKWwpkjRRRWmBRRRQAUVU7raLqLiaW9FvDFMY8mNCAMJjJIzqWxUX9uNt+G4vm4/2UK3wjaGBVX7Rd1W2ladwsgjYSK4YgkaZGCBryJ9+Kh/txtvw3F83H+ypSxv++ge4i2orwx8XHIsUeF4V4mycdBrWrVF3RlIX1n2OX0QIjv4lB5jgYj5DXu77H7+ReGS/iZc5x3Z/yq1fbjbfhuL5uP8AZR9uNt+G4vm4/wBlPrnd19kFKqsqln2PX0S8Md/EoJzjuzz99Z/9FO0fwjF83/2q77J2gbpXNrtMTd3jiCRRHBOcDl1wa8jbFykCPdSwWi41lnK8THn5qZVV8MEk6cqxzd7rf9Ealtsxezdid278bXsJfIOeBumMctOgrd/0VbR/CMXzf/arL9uFt+G4vm4/2V8+3G2/DcXzcf7K1ym+V9kYkl1Knedjt9KAsl/EwBzgxnnqOntNerXsgv414Y7+JV8O7PX21cbTeaGRgse2oCx5ArCMnw1xn2A1IXd9d97BCxEZdmHfRqGVgELDzX1Rsgaes66VjySSpr7IK3uyr7kdlstpfreXFwkpUNgKpB4mXgyc6Y4S30Vfd5dmNc27xIwUtjU8tGBwceyqo299sDg7biyP93H+yvn24234bi+bj/ZWS1S5QKl1JvZOwJRdeU3BiDBOELFxYJxw8RLdeHTA/wDnVj3am8oeV1tXV5ePLh2ZV4uSaAAgfTUvsS5k7yaGWTvGQoyvwhcoy6aLpowcVHbY2wVeZ2u1treEpGXZVYNIdSMtywCg9uanQ1s2ds7Jna5juLdosohThl4sDJOSOHrg491Y4935FtJ4g6madmZ3OQuWI4uWTjGfeag/txtvw3F83H+yj7cbb8NxfNx/sptD7ML9ya2XuuYLiORX4o0i4cOSxDnQ8GRhFx4H1Vp3+69wzXAVoTHO4Yl+PiXGcYxocZI1+itH7cbb8NxfNx/so+3G2/DcXzcf7KzQ+zDV7k3tvd53ht4YjGVhIJEvFhuFcDIUag+dn21J7BsGhi4WSFGLEkQgheg+FrnAFVH7cbb8NxfNx/so+3G2/DcXzcf7K3Q+zMv3LTu1st4ISsjKZHdnYrnGSemQOmKgrfdW57oW0kkXk4fiYqG421zg50H+WnOvOzt4I7hxFBtdJJCCQixxknAJONPAE1IWW8UksSd0iNJ3atLIx4Y4yVyeI8yevCOXUilarZm2z3vTsGW5eIxuqBVdWJznhfCnhwMZ4eIe+sNhuuyXfeMydyrF44xnIbhVFzkY0A8edRcu90AOH21bA+EaIQPeWbPy14+3G2/DcXzcf7KbQ+zC/cl9tbtSTvcsWT7okaR5zoFYM3FppkjpnnUjuxsp7eNxKytI8jSMVzgk48QPD6aq/wBuNt+G4vm4/wBlS2zrmS5iaWz2ik4UkDEcfCWAzwsRqudPcc1mlregvpZaqK1NlX4niWQDGdGU81YaMp9YORW3WihRRRQArO0n+idpflaf88FIKum9sbJ7wSWt1CTb3VzkOsmDnhDjQDP/AKfjXO281ksF5cwx54I5pEXJyeFXIGT10FdXhpbNCZVvZG05+zaMjdzaZI0YXRHrHkyL9YI91Jdjoa6R2ZPbQ2lts3uW7u4t0Virf7YEOSTrkksc+umzyUUrMxq2c3iit3bdqsVzPEmeGOaRFzqcK7KMnqcAVoudDVyY7ewJhDaX1xIcRqwyfARxl2+QNSo3n3gmvrh7icnLHzUzkRr0RPAAfKck6mnrtO2htdl3Nnbx8CCwlmY5JJZ1IySdSdG+gDQVzrUMTUpORSWySCipDdyzWa7toXzwSzxRtg4PC0iqcHocE059o9mmyhHdd13plgjZiDI+h4GZeYweXSnnkUXTFUWxEGmj2Kb6SxXKWUrl4JcrGGOe7cAkBSeSNgjh5ZwRjXKtU6VN7kNjaNlj75h/WLTTinFpmJ0yKuvTf+s31msRpvdpPZ3aQ20s1iWM0DB5kLljwNzOOmMhvYDShrITUlaCSof+5W8wNnaXbnJSKS1l1yS8Y44s/jMoz/8Acqpds20DHHa2JPn4NzP65HJA+TMnu4ax9iF8jSzWkx8xuG4TJ0DxHzv7yHX1IapG9u2jeXk9yeUjng9SDzUH9wL781CGKsrZSUvSRFFSO7uyWu7mK3Q4MjYLfFUaux9SqGPupsv2eWXcmcWUxhClgxuiCVHI8PDpka49dWnljDkSMHIStFWjtH2RBaXpgtlZVWOMuGYsQ7DjOp/FKVVyadO1ZjVBRUrvJsc2skaEEcdvBLg9C8Slh7n4xUS3I1qdmUXHsmQ/ZOKQDSKOaRz4KIXXP95lHvq5dq16bfZVjax5Xygd5Jj4QVVYhvEF3Q/mCrFa7Ftre1ZNnxcHfWwnlmZix7rhLBVLHJ4iMYGAM55mqd26nB2cnxbdvp7sf5VxqSnmRatMBWUUU091dy7KTZC3s8ckknGwIErID91KDkDjTFdM5qCtk4xt0hWVYNyt7JtnXAli85GwJYidJF/yYa4bp7CQZvtY3YtrBrXyYMoljZmDuW1BXGCfaaoXGPEVqanEKaZ1bsm8VpoZociK9h73hIwQwVCG8ASrAEfiirLVJ3S/mdj/AJF/+qGrtXndWXYUUUUGEPt/07T8oH6qWuYt+P6Rvfymb9Y1dO7f9O0/KB+qlrmLfj+kb38pm/WNV/DfMxMnCINhpTNj7S7fit5GtJi8CRoOGZAp4ORIMZOp9dLOvPGPEV0zhGfzCRk1wbm1bvvp5pQOHvJXk4c5xxMWxnrjNacnI+yvVeZOR9lOYdG72fzN5/wk/wDvrnSuit6z9xvf+FH6nrnWubw3DKZOhMbmf0hZflUH65Kfz+ltj+yP6p6QO5n9IWX5VB+uSn8/pbY/sj+qek8R88Tcfys5nTkPZU1uacbQsvyqD9atQqch7KmtzRnaFl+VQfrVrrlwyXU6CvYQs1zOV4kWURzL0aF4Yg2R14ThvZxVz7vdsJrK8mtzkhGyjfGjOqNnr5pAPrBHSundlRBpL1WGVaUAg9QYYwRSo7Wd3y1sJectiwikPV7djmJz48JOPe9cXh56ZV3LZFaFLbzsjcSMVbDLkaHDKUYe9Sw99Y6K29j7Ne5nigiHnyuEHqzzJ9QGSfUDXcQGT2RbvFkMpBDXRMKH4sCkG4cf1iFjHsbxpw70IPJ1iAwJJIogB4F1yPZwg1p7k7NRE44x9zVRBB/ZJoW9rvxMfHSs29V2I3gZvRj72dvZHE3P3sK82ctbbOlKtjm7f2+77aV5J4zuo9iHu1+hRUPZWplkjiXnI6oPazBR9dYS5OrHJOpJ6k6k/LUzuZdww31tLcErFHIHYgFscOWXRdT54WvR4jsc/LL5/wDUHs8Jc2sijAeEx/NtkfRJSqpqdsO+NjtCCAW0jNJHKSQY3XzChB1YAcwmlKukxXpVmy5Hzu3fcWy7STxs7i2PtjB4foRvlqt9vsZEticadww+Qr+0Vt9mcne7IkjJ/mbse5JVVD/zyGpztE2A+0tnRtEubuzJDxD0joFkVR1Jwrr4gYGprli1HM7KveAg6au6e+djHshbK4lkjk42JKxM4H3UuORGcjHWlUwwSDoQcEHmD4EdDRmuucFNUyUZaWOiTtBtCADtCVuEYGbFDgeA4q3dl7wxXLBba9jlfrC1vFDI39l3iFZG64BpFUA41GhGoI6ezwqT8NGtmx/NZ1fsKzEhjnFw8gQMioyRpwE4DKVRQQRgaeqrDS57L9ttPHBK5y06OkvrlhIAc/jNGQT6xTGrkqnRRhRRRQYQ+3/TtPygfqpa5i34/pG9/KZv1jU79574WlveXyxrJNDdBU4y+AGMS8lYdGauf9rX7TzyzuAGlkaQhc4BZixAzrjWujwye7EydEab8j7K6TtttSRvYQKE4Hht+LK5PneacH2CubSKe27e9Bk2NNfvbQGezIijJUkEIsRUnXOfPPI0/iItpUZjaXIn97B/Lrz8pn/WvURJyPsra2leGaaWZgA0sjyEDkCzFiBnXGTWsRV1wJ1Oi96v5m9/4UfqaudaeuwN7Ztp7I2mskaKYbdkURhvOzCx1yTk6dKRQqOCLjaY83dExuZ/SFl+VQfrkp/P6W2P7I/qnrnLZd60E0UygFopEkUHkSjBgDjXGRV8uu165dJl8ltFMylXZVcMQQVyTxakAnGazNjlKSaCEkk0LhOQ9lTe5X9I2X5VD+sWoUCrBuBbl9p2Srz8ojb3K3GfoU1eXDE6nTOxP568/tl/Ux1Cb/IOGfT0tn3Yb18KqVz7CT8tbanNttGQfCabB9SRCP61NKzfzeo2c0trDbw4ktQpkYyF8Sx+djz+H6K87HFydI6JOtxUirh2W/65Ieotbgg+B7s6jwPOqhUru1txrObvkRJCUeMq/Fgq4wfRIPL116E1cWkc8XTOsdloFhiAGAEUAfmiqH2r33BBeMPg2ixD2zyhD/hUmtTZ8UczbNcxhBcRB5EVn4ckZwMsSB76oPajvARNcbPjijjiSZCWUuXfhTKhizEYyxOgHIVw4ouU67F5NJWL6vhNfas3Z1vA9lfRuiI3e8MLBwThXkjJK4I87zdK726RBFYDDxFfaefb5t14oo7RUTguFLMxB4gY5I2HDg4165FIylhLUrCSpjM7FZOMbQtusluHUetCw097rV/v9tBglz31taM+VSWWbu2kC4DZUqVkUE9eWnKkdujvLLs+48ohVGbgZCr5wQcHoQeYFXDtXu++sdjyhFj44pm4EzwgnuSeHJJxnPWoZMOrJ7MrGdRLjfbStpjxTzbClf48hVmPtJofZ8PcidLXY8sRfg4oYQ4z7eWntpCVed2t/Y7exFnJbyOBKZO8SVUOSeWGjasngkl6WwWRXujb7ZbCGKSyMMEUPeW/GwiRUBJI1wvP30u6tO/m9q7Qa3KwmIQRd2AzhydRg5Crjl4VVq6Maaikycmr2Hh2Mf6taflNz+qWnBSh7Go8W1mfjXFyf/xhf8qb1cOT53+pZcIKKKKUBY9oNu8my9orGjOxu1wqgsThoCcAanSkb9grr71uPmZP3a6k+xc6PKYbhVWRy5VouIgkAHXjGmnhXrya8++ov0f+LVMeVwVUEoqRyz9grr71uPmZP3abuy9hSW+7lzA6MLmdXm7jB7wAsiDzOfoqmRjQnB1pk+TXn31F+j/xa1jsGYSicXX3YqVZmjypU4IVUDDgAIzzOSTWzzuXQxQS6nMX2CuvvW4+Zk/do+wV1963HzMn7tdTeTXn31F+j/xaPJrz76i/R/4tP8S+xnlruUDsstjs2w47qMq93OMRtoRHgLxOCNB6RwehXxql789ldzays9pE09sSSvBlnQfFZfSbHRhnQa4p7W+wly7XDmd3UoSwAAU81RR6IPy+usS7MuIwFiu/MGiiWIOQPDiDKT78mprLJScjXFNUct/YK6+9bj5mT92j7BXX3rcfMyfu11N5NeffUX6P/Fo8mvPvqL9H/i1T4l9jPLXc5dg3bvHIVLO5JPQQyfSeHA9pprdn+5Mmzh5VcqvlkgMdtACCVLDVnI0zjnjQLnXLYDM8juzp5Wg9Yt9fdmQj6K2dnbHWNjIzNLKRgySHJx4KBgIvqApJ55SVcGqCRq3diIdnyxA54YJMnxPAxY+8kn30ie1XZU8l/wAUcEzr3EI4kjdh/NjOoGK6J2jbd5FJHnHGjLnGcZUjOOvOoqKyu1UKLqPAAA/k/hp/taSE9DtI1rUjlz7BXX3rcfMyfu0fYK6+9bj5mT92upvJrz76i/R/4tHk1599Rfo/8WrfEvsL5a7lM2FEy/YZWUqwt1BVgQQeHkQeRpY9pex7h9qXbJbzMpkGGWJyD5i8iBg09LnYE8kqTPcpxxDzMQ4HP4Q7zXTPhW75NeffUX6P/FqMMjjJuh5RTVHLP2CuvvW4+Zk/dqf3D3Supr+3Bt5URJUkd3jZQFRgx1YAZOMAeJrofya8++ov0f8Ai15k2bcyApJdjgOjCOLgYjqAxduHPjiqvxDa4E8tdxVduKNdtZyW0ckycEusaM2DxIMHhBwdD8lLD7BXX3rcfMyfu11BBsaaEuLedI42biCGHi4fNAwD3g8M8utZvJrz76i/R/4tZDO4qqNcE3ycuQ7u3bsFW0uCzHAHdONfaRge009b7YdvNaRbMuVIMEccSXQ5LP3YOB4Z8CcHlocVbvJLw6eVxj1i3192ZCPorZg2LEsLQsONXyXL6l2OpZj8bONRywMcqWeaUq6AopHKe82wprG4aC4XhYahvguvRkPUH6DkHUVFcY8RXWR2TcABRcoyroplgDtj8ZuMcR9eBXz7FXH+2g/RR/1KovEvqhfLXc5O4x4it3ZOzJrqQRW0TSueiDOPWx5KPWcCupPsVcf7aD9FH/UrImybgjha6Cp1EMSxk/nFmx7ta34l9g8tdyG3J2IIO4t1IZbONg7jk08h4nA8Qoz7OICrbfXqxKGfiwWC+arNqxwNFBOpIHvr7Y2aQoEjXhUdPrJPMk+Jr3cQK4wwyAyt71YMvL1gGubrbHZrWW14ZWCxvxEhjjBGiuY2zkaYcEe40UWeyIonaSNcM2cniY8wgOATgDzFOB1yebHJWsD/2Q=="/>
          <p:cNvSpPr>
            <a:spLocks noChangeAspect="1" noChangeArrowheads="1"/>
          </p:cNvSpPr>
          <p:nvPr/>
        </p:nvSpPr>
        <p:spPr bwMode="auto">
          <a:xfrm>
            <a:off x="1751012" y="1676399"/>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data:image/jpeg;base64,/9j/4AAQSkZJRgABAQAAAQABAAD/2wCEAAkGBxQTEhUUEhMWFhUXGBwaGRcXGRodIBsdIhobGh0eGBwaHyggGBwnHSAXITEjJikuLi8uGh8zODMsNygtLi0BCgoKDg0OGxAQGywkICYvNC80LCwsLCwvNCwsLSwsLCwsLCwsLCw0LCwsLCwsLCwsLCwsLCwsLCwsLCwsLCwsLP/AABEIAM0A9gMBIgACEQEDEQH/xAAcAAACAgMBAQAAAAAAAAAAAAAABwUGAwQIAgH/xABUEAACAQMBBQMGBg0ICQMFAAABAgMABBEhBQYSMUEHE1EUIjJhcYFCUpGTobEVFiNUVWJ0gpSz0dLjJDM1cnOSosEXNFNjdbLT4fBDwvEIg6PD4v/EABkBAAMBAQEAAAAAAAAAAAAAAAACAwEEBf/EADARAAICAQMCBAUDBAMAAAAAAAABAhEDEiExQVEEEyJhFDKRofBxgeGxwdHxI1Jy/9oADAMBAAIRAxEAPwB40UUUAFFFFABRRRQAUUUUAFFFFABRRUZvJtuKytpLiY+agzgc2PwVXxYnAoSsBe9rPaRPZTpbWnBx8AeR2XixkkKqjOhwCTnxXFRUe1d4nAJmgi9RWPPvwjfXVD2NFLtTaRll14n72UjkqgjCD1aKg9Xspn7ybdW2jZubAZ9nh7ydAKpll5dRik2EFqtsh73frbGzzG94be4iY4IUcJzzxxBV4WIyQeEjQ1m/0vX8wzbWESr0Mjsw/wDZn3VC7y3/AJbsfvwDlJQSCBkYYoeXqb5KrWxd4Vitirauhwi/GB1HsAOc+rFMrcL073Rm2qm9i6XXa3tSHBmt7PB6DjBPs+6n6qjb7tqv2kVokhjUDBjKlwx8Schh7AelLu7umlcu5yx/8wPAVubG2O9w2nmoPSc/UPE1fRGMbnQltuoje3d7cY2IW9tzH/vYiWX2lD5yj2FjTct51dFdCGVgGVhyIIyCPURXKt3s61KERNJldDLwMyZ68RAwB6x9NXTs87TpLNktb88cGAEl5mNeS6j+ci9fMevGBGUFJXFfsNuuR9UV5jkDAMpBUjIIOQQdQQRzFeqgMFFFFABRRRQAUUUUAFFFFABRRRQAUUUUAFFFFABRRRQAUUUUAFFFFABSB/8AqAnufK40cnybgDQj4JfUOT4uNPYCMczl7X99HChkmkWNF5s7BQPeaVu93a/YFWijtvLR17xQsR/vgs39331XFeq0rFlwU7Ye81naW/BAcM2ruwLOzewKBp0HIe8k1Xbe2ZLyQIisQT5q82dvE45n1dKNu7wrcAhbK0twTnMMZDD1cRbHyAUwezjdbuI/KJl+7SDzQRrGh+pjzPgMDxp5Rhi9b3fuCbl6VwaXZ7YTRrPaXdu6xSgsCy+aTgK6lhoCV4SP6pqq707mzWhZgDJB0kHNR/vAPRPr5ezlTtrBeyMqngj7xjoFyFH5xPIe4n1GuaPiZKequSjxpqhD7N3fuLheOGLvFHPhePI9q8XEvvFWA7V8nQRXFpLbrjhGhxy5gkDJ65Gakd4dnvbEXE1rFEM472xmZHXJ6q4Cya45D3ipay3neNENzw3FpJoLpF1U/FuI/gka5I+mr5J61dWvz9hYrSU63kkMKx2zK3BorI/CcE85ImXX16+upHaWwFa2WNQOOMeaR1PMjXoTnTppVt2luXZT8LRgQuw4keBgM9chR5rDUagdedVraMF5YazjyiD/AGyekv8AXHT36fjVPXqfoe/b8/gb/wBFm7B98CSdnzNnALQE9ANWj92rD1cXQCnRXJFltVbe/S5iJ4UmWTqPNJBcY9hZa63qmaNNPuTi+gUUUVEYKKKKACiiigAooooAKKKKACiiigAooooAKKKKACiivhNAH2qfv9v9Ds5QmO9uX/m4F566Bnx6K50HUnQDmRGb0dqMUbNb7PQ3lzqBwaxoeWXYekAfDTQgstU5YItnq17fSd/eSkksdSWI9GIdABoW0wPAYFPVc/QOTSvdiXd+fKdr3XcoMlYgQAg9QOUj9/Ex6nNVPemewCLFYoSQ2XmbiOQAQAvEc4zqcADQc6x7xy3N2PLpkCx5EcfIaecQEB1fGuW8T6tMG7O7kl9IyRkKqjLu3JQdAMDmTrp6jXRFUtU5cdFwibd7JF93B3MjSNLi4QPK2GRW5Rjmpx1c6HXlp1yavteCQq5OgA+QCqzc74jvTFDDJMwxkIpYjPLixovvNedKUssrOhJRRNbV2vFbANMzKp+EEdgP6zKpC+/FVreTfKS1BPdpIkq8VtMhyp5aSDPMA50OunLXFrsLgyxhniaMtnKSYyOmoBIwaoW9dmJYfJbK0mYLL3gbg4I1OoYRl8ZUkk6ebrpT4YxcqkjJXWxXNibdiM6tdw+WSSEA99kgZPoxqreb014TjovSrztDZkdhIlzAp+xl55ksbai3k9HXnheIFc9NR0Wqvu3u1ta1fvLfEDHQkvEcjwOjD6Ku19tG9+xk1mbAO8iyDvFnjYZkcuzFWCkEcRxjOoFdWRxbpNV+pON8kBteIWSspj760J4+7zgpk/zkDD0COoGPEY1zgsd50IxBtAYI/mb+MnHq75OY6ak1K7ENpFGlvKJoW0AW6LKC2MHu2JMYBOuFPu0qJ2ztvZ4XKkls4aJoySuOecjGh05moK3tTfv+X9R3Xeiubb3VuGLSw26GJtf5M4lQePCPSA64xp9FN7dztitJMRXSPayDAPGOJM8tWA4l/OUAeNKvZ9zayP8AyZntpjyKEpnrjCnhb2Gs0+8KuxttqxLKBoLhBiRfBhj0h7PkblV7ctmuPr/IlJbpnS1vOsih42V0YZVlIII8QRoRWSubdn7Wu9iyJJbyi4spTkDPmOOo/wB1LjqOeORwQOg9hbWju7eO4hOY5F4h4joQfAggg+sGpyhStcAmb9FFFIaFFFFABRRRQAUUUUAFFFFABRRRQAUUqd8e0K8WSfyBIe4tWMckkuSXkAy6oARgLyOeZq3br72d9s0X11H3ACsz88FVz5yZ1w2Mgc9dM6EtpdWBMbd2zDaQtPcOEjXqeZPQKObMfAUp77aN5tnVi1ps8+jGp+6Tr4ufinw9H+t6Va9u0m2bjyy6Ui1QkW1ueRwcFnHI+vxIxyGsLvXvLLdzeRWGcE8LOpxx45gH4MY6nr7OepO9Meer7B0tkvc707P2cvcwKGI5rFg68vukhOp6cyfVVGa3u9qzSyAZKJxBScKq581Ez1OvPngkmmVuvudBaKDwiSbGsjDkfBAfQH0nrU3tK8SKNnkdUUD0mOBnp7T6qRZowfoVvuzXFvkXu5WzNmbRjWG6uLm3miU4Uzr3bADzmi71WCHAyV6AZGQDiV7LLZVhuSjca+UMqvjHEqqvCcdMg599K7ZOx57jzbeCWYjn3aMwHtIGB76aHZKf5JKpBBWdgQeY8xOY6da6PEqoOmJje5atsRs0LBdToceIBBNRe5dn3FkDKOF2LySk9TxNqfzQPdVhrQ3gXNrcD/cyf8jV58XtpLsXV52gXcsqeTqkUTvwRmRSeLUDLt0xlSQvLPWrVPPtYARiK1LMcd+rtwoPExv5xPsyM9KhLndnyrZFr3IBkjTjUfG4tZFz4k6+1RUnuLvWJUFvcnguY/Nw/mlwPb8MdRz6+zqmo6bhFbc/5Jq73ZsNuyI0Mswkv59NJHAHMA8CE8CganBzyqwXtiJIWhBZFZeEGM8JX+rjlioW6mlSUWdo5e4lLzM85LLBHzJwBnh6Kvr9mdzZ6G7soTOTmSON2MbMmpAfQqcjpUJaqUm/z9B1XBWII/JV8mur8iRi3Ct3F3ltKmfNw48+HoDkkA50IIJ1l3XEV0skdugkj4ZJLNysscsROO8tXJwQcHAOCDjlyM3vnYLdz2lqc+k8rkcxGowR6uJiB7qlNjW0cc0scccCiNUVeA5kCkZxLkZUZ1GuvOrebUbXP4hNO5VNsSRXjwsvowCRmOOFhLJKZijA6juxwqTy4i2OVUneq445hIFYIVAVmBAfBOqk+kNefqq87y2cL3NtO6ypDPcC2uUwYzIOLzW8eHAOo1K+FPmO1RUWNUUIoCqgA4QAMAAcgANKpCempfbsZJbUcjbL2pKEe2Qd6kwx3WC3n/BeMDUODg6c+tdKdl2xZbTZsMM4xJ57MvxeJ2YKfWARn15qyQWcaHKRop8VUD6hWejJk1cIVKgoooqQwUUUUAFFFFABRRRQAUUUUAFFFKrtl3xljKbPsye+mA7xlOGCseFUU9Cxzk9APxshoxcnRjdFCt9s/cZbOOF5rp7mZmUDzfSIJc/+DxIqPjsr5pItlSTt3RKu0SvxLGvpEE+oahclcsp5mmTunu5HZQhFwZGwZH+MfAeCjoPfzJqAiuYrCe5urwnvbiVxEqjibulbAPqz5vM8lX11scquWhf7NcdlZs9oG1RZ2aww+Y0g7tANOFAPOI92Bn8bNfezfd0W9uJXX7tMATn4Kc1X1dCfXgdKrVmkm2L4SuhW1iwMHwBzwZ5F2PpY5D3ZatTyPRDR1e7Gju7CojeXd6K9jCSlhwnKsp1Bxjkcg6eIrZG14jcG2DZmCcZUAnC+s4wOmh8R41uk4rnTcXY+zFVs/tA2hs2RrcSrNFExVUmXPmg6cLKQwyuNMkDwra7M9vF7u5WUjiuWM2mg4+JmcKPWGzjwWoPe+1MtxEsSl5nBHAgyx1yug/O+SrdbdkktvZSXc1yYbqJDKirgqnCC2HbqxAxkaD8YV6T0zx77NkN4yL1Wjt1wLacnkIpD/gNU/d/tKiZALsGNx8NVLK3rwuSp9WCPXUdvpvstynk1mGYSaO/CQSPioDrr1Jxp7c1xx8PPVTRRzVG7urdXn2Nge0CuYpHV4m/9RMkgK3QjP/zjB+3+2dm3ZC7Qga3nGh7xXVh7HUZK8/SA9lTG4nDDbpbto4ySehLHJHtHL3VZpIw3pAH2gH662WSKm3XXlbG6XRTNi7oWhJms725XPmloJ1GmhKkhckctCfCvabtWcR4Be3CEADhFzgjw0A0q5AY0HKo/bmxIbuMxzID4N8JT4qen1HrS+dJvdug0pEDHu7Kjma0v2eTh4SLjhlBUHIUsAGQZ10qMu9qSGfuto4sY+EvJJCGJuuAZEaSKPMBGdCSenXFQlvutd2z/AOsd2QTw4BIYZ0OCQBn6K2Npb4h7ae2u1V5ApVWXUcfJWB6FTqc66Hnyq8Vctql/UV8djDt/bjzW1rFETNJbIlxPJ6QVlAADE+ngt53P68dDbtbYW8tYblOUqBseB5MvtDAj3Vz92XxKxlVhkS5jb1qVOny5pi9gt2Ra3Nq5y1tcMPYG/wD7WQ++mklvFdP7i77PuM+iiipGhRRRQAUUUUAFFFFABRRRQAUUUUAfGYAEk4A1Jrn7c9vLtp3e0H1UMe7yPjean92IAfnCnFv/AHvc7NvHzjEDgH8ZlKr/AIiKXPZvs/ubCPIw0hMh9+i/4Ata3pxt99gStlopa76zRzbTsU0deJFYEZBBlxg50IODTC2hJwxOfBTj28h9NKGScNta3x8CWFf8YJ+kkUnhl6m/Zj5OBxQQqihUUKo5KoAA9gGgrJRRXOOUrs2jMoubx/SnlIB/EXkB7zj80VbdoScMTn8U/sFau72yFtbdIFOQvEc+JLFv88e6sO8V0AnADqTqPADXX34p8ktU20ZFbC13usAo8oQssnEoJDEaYI08DyqovKzekzH2kn66vW+LfyY+tlA+XP8AkaqGxbMSzJGc4Oc48ACa9Hw8v+O30IZV66RpVvT2FxbiOV4pYg/nRuyMobrlSRg6a48D4Gt/ZVvaxX2LtnaCElmVUy0nDghMcgCdCSQMA6jIqxdonaU20YxAlusUKuHBY8TkgEDl5qDBOmvtq2puqWxOq5MOxN5UlwsmEk8eSt7D0PqPuq97M21jCy+5v3v20iwM6c/VVkea+sCi3EMiKwyqzKRkdeFvVpp000rly+FT+X6Fo5v+w7VYEZByD1FfaUtlvwq9JEPXhII+sZ+Ss912glsKDJgkZOAMDroupOOlcvw+TsU1x7l83kx3a+PFp8hz/lSl2IA9+5wCvFI3qxkjP0ipa63kmusQWcUsj8JxwrkgdSqrn+8aqlpfmKN0RcM/ms+dQvxQOh55P7K6cOGSi75ZOc1aLb2dzcd1KRyaRXHvZz9VXHdbaK7J2jcm6HDb3zgpOPRjYNI3DL8XPGfO5aZ5cRWg7gXYR3A9PKuD4gdPcT9NNq7tYrmEpIoaORdR9RHgQevQikyz0ZXfBsVcEMkHOor7Sk7Od4JbK6+xV25aNv8AVJW8NcRk+GhAHQjHIrht1jVGBRRRWAFFFFABRRRQAUUUUAFFFY7idY1Z3YKigszMQAANSSToABQAqu1m7afaFjs/J7lh30qDk4BbhDeIHdvp+N6hWXbe20tx5xUHHwjgDwz+yoeTbEd/tvymAO0EdsY1lZSFZgxyVJ5jzzz156VHbF2F9mNqyLKx8mtwGcA4LEnAUHmucEE88IcYJzTShqkovZJGp0rNTaO9rzI/cLLPjn3cbFFP4xA6VUd0IHlvoCoLESrIx9QYMxJ/81IHWnL2rb0Ls+2SwsVEc0q4AiGO6jJ4cqF+Gxyq419I8wKoGyezPMXHdyFDjPdoASumfOY5GfUB76rDRjg+l/uK7ky4b173Q2Qw3nykZEYOPe5+CPpPQVVE352kTxCyynQCGbl/Wzg+3FWTdPdCK2+6sDJMcENJglBjAC+Bx159Ks7gkEA4OOfh665deOOyV+7KVJ9Sm7B7QoZnEU8ZgkJx5xypPgSQCpPrGPXX3eAxwSEM6op1HEQOfTWtPbO7ffN3Lr5/wXHT156r4ipDZfZ/bqA1zxXMpxlnZsewAHl7SaH5T33Xtyb6kL/e/aiScCRsGVfOJHLPIYPXTPy1n3IsTl5iNMcK/Wx+ofLW3t7dIEnyZDxhsd2Mni1xpk6Ec/DSo+9sdoWarx5VQBoCrAD1gZ95+mupOMsWiD+pN2p6pIuPCPCoXaW7MMmSv3NvFeR9q8vkxRu/HtS+Qva28ciK3AzZVcNgHBDyA8iNcYqbj7Otty+nJBCPDj/6aMfpqUcU4P5kh3OLXBStlbNW32hbLcyIsSyJIznOOBWLH3nhIwM6kc6l+07f87SdY404LaNuJMjz3bBHEx+CME4UeOudMXGx7DWY8V1fM3iI01/vyE/8tW3ZHZPsyDBMBmYfCmYtn2qMJ/hro8yOze7I6X0OZzTP393OsLfZdveWTO5kdF7xnJ4wysTleStkcgBg5Bpwy7i7NbnYW3uiQfUBVI2h2Z3KSCC2khbZ7XUdwYZuImLhJ41QYIdGUkYPgB4knnJtdDNFCi3Q3rn2dM01t3ZZk4GEilgRkN0IIOQOted6turezd/5OkEjfzvdk8MjfG4T6Dc86nOnXJPQe+PZtaXsIVI0t5UXEckahQB0VlXAZPVzHQjXPOe39izWc7QXCcEi/Iw6Mh+Ep8faDggiqQnGbtcmNNGvYXZikWReanOPEdR7xmnXuttAOnCDkEcSHxB1/wC/vNIyrvuJtQheDPnRniX+qeny5HsIqPi8dx1dimGW+kuXaFswyW3fR6TWx72NhzHDgt9ADe1RTV3b2qLq1guF0EsatjwJHnD3HI91U2CRZEB5qw1H0EH6RUF2Y782ljamyvJjFJDNIqhkkOULcQJKqQvnFuZ+uubFcoV2Hnsxw0VrbPv4p0EkMiSI3JkYMD7xWzWihRRRQAUUUUAFFFFABSs7c71wlrC6yeSO7PcMgbBCcJRGZR5oJJPuBHKmnRWxdOwEBadoltwd0qiNQCqYyAAF0OMaDoBzqz9hkQS3vb1/NSWUniPxIwWJ9gLuPzaaphXOeEZ9gqndsO0DDsm44TgyBYh7HYK3+DjpoqPEeoNvqLPc7i2hf3G0phpxkRA/BONB+ZHwj2tmr1f3SRRvJKcIqksTrp7Ovsqrdmt3GLKNOIA5cnJxnLH6enuFfe067HkDhWU8ToCAQdOLi6ewVLJ682n3oZbRss2zb9J4llibiRxkH34II6EHI91bVUfsrvl8kKMwHDI2MnGhwfrJ+Wrl5Snx1/vCpZI6ZNDxdqzHLdxCZI2YCVlYovUqMcWPo+Q+BrapU70bW4dtROpyIjEmh6HVvoc00Fu4yMh1+UVuTHpSfdGRd2YItnhZWl8Ry8D1P/niaw7w2YkhYEZwD8nJh8n1VAdp+0AtiVRxmR1Q8J6aseXQ8OPfUnuntZZ7KFpHXiKcL5IBJXKEn24z76NDUFP3N1b0Q3YDfmK8urQnR04h/WjbhOB4kN/hp7Vzh2fsU3hiA6vKD6wYXP14PurofaF4sMbyv6KDJx9Q9ZOldeXlPuiMexsUVBbP29JI8ataSokgysmQQBjILAejn1+NebveJhPJDFbtKY+HiIdF9IZHpYqNoamT9FRO1ttdyY0ETSSy54Y1I6DJyToAKx7L3gEsczNG0ZgJDqSDjAJOCOfI0WFE1VW7QtzY9pW5Q4WZMmGT4rfFPXgbQEew8wK92O9Zd4Va2dFn9BiynOnPHPHL5a2b7eErK8UNu8zRgGThIAXIyBr6Rx0FapVug0nKN3bvE7xyKVdGKsp5hgcEH31d92djCJFcjMrj5AcHhA+TNMTfrc6yukF9NHcQzScKsiMqlm9EcQdWGQBzGMgCtOw7L1dXZp9oxlBlV8oiYscE4HCuAeXPxq2XKpxpOhYR0u2edp7dt9niKObjHGD5yqSNMcRJHu0GTyrLvBc2gt+/uESWE8PncAfRiACPVqNRWhZbgJeOY5JtpMiOVYyTxuqOAehTn008a17rc+BIpAlxtN7WM92xE0YTmAQEK4K5I9WtQUMap2UuVnrZUqbMKX9lIWsZGUXEOSy8DMF7yPOodCeR15jSnapzqOVJ+47MLWN4bbyu+7ucO2O8jCDhXiJZODBzVx2LvJHHZqEWRxE0dvHxMOOU8ICknGASNTTSa72LT7Fwoqv7f3oW1kWNoyxKhmIOigtw66eNb+ztqCaWdApAhYLxZ9I41wOmKWwpkjRRRWmBRRRQAUVU7raLqLiaW9FvDFMY8mNCAMJjJIzqWxUX9uNt+G4vm4/2UK3wjaGBVX7Rd1W2ladwsgjYSK4YgkaZGCBryJ9+Kh/txtvw3F83H+ypSxv++ge4i2orwx8XHIsUeF4V4mycdBrWrVF3RlIX1n2OX0QIjv4lB5jgYj5DXu77H7+ReGS/iZc5x3Z/yq1fbjbfhuL5uP8AZR9uNt+G4vm4/wBlPrnd19kFKqsqln2PX0S8Md/EoJzjuzz99Z/9FO0fwjF83/2q77J2gbpXNrtMTd3jiCRRHBOcDl1wa8jbFykCPdSwWi41lnK8THn5qZVV8MEk6cqxzd7rf9Ealtsxezdid278bXsJfIOeBumMctOgrd/0VbR/CMXzf/arL9uFt+G4vm4/2V8+3G2/DcXzcf7K1ym+V9kYkl1Knedjt9KAsl/EwBzgxnnqOntNerXsgv414Y7+JV8O7PX21cbTeaGRgse2oCx5ArCMnw1xn2A1IXd9d97BCxEZdmHfRqGVgELDzX1Rsgaes66VjySSpr7IK3uyr7kdlstpfreXFwkpUNgKpB4mXgyc6Y4S30Vfd5dmNc27xIwUtjU8tGBwceyqo299sDg7biyP93H+yvn24234bi+bj/ZWS1S5QKl1JvZOwJRdeU3BiDBOELFxYJxw8RLdeHTA/wDnVj3am8oeV1tXV5ePLh2ZV4uSaAAgfTUvsS5k7yaGWTvGQoyvwhcoy6aLpowcVHbY2wVeZ2u1treEpGXZVYNIdSMtywCg9uanQ1s2ds7Jna5juLdosohThl4sDJOSOHrg491Y4935FtJ4g6madmZ3OQuWI4uWTjGfeag/txtvw3F83H+yj7cbb8NxfNx/sptD7ML9ya2XuuYLiORX4o0i4cOSxDnQ8GRhFx4H1Vp3+69wzXAVoTHO4Yl+PiXGcYxocZI1+itH7cbb8NxfNx/so+3G2/DcXzcf7KzQ+zDV7k3tvd53ht4YjGVhIJEvFhuFcDIUag+dn21J7BsGhi4WSFGLEkQgheg+FrnAFVH7cbb8NxfNx/so+3G2/DcXzcf7K3Q+zMv3LTu1st4ISsjKZHdnYrnGSemQOmKgrfdW57oW0kkXk4fiYqG421zg50H+WnOvOzt4I7hxFBtdJJCCQixxknAJONPAE1IWW8UksSd0iNJ3atLIx4Y4yVyeI8yevCOXUilarZm2z3vTsGW5eIxuqBVdWJznhfCnhwMZ4eIe+sNhuuyXfeMydyrF44xnIbhVFzkY0A8edRcu90AOH21bA+EaIQPeWbPy14+3G2/DcXzcf7KbQ+zC/cl9tbtSTvcsWT7okaR5zoFYM3FppkjpnnUjuxsp7eNxKytI8jSMVzgk48QPD6aq/wBuNt+G4vm4/wBlS2zrmS5iaWz2ik4UkDEcfCWAzwsRqudPcc1mlregvpZaqK1NlX4niWQDGdGU81YaMp9YORW3WihRRRQArO0n+idpflaf88FIKum9sbJ7wSWt1CTb3VzkOsmDnhDjQDP/AKfjXO281ksF5cwx54I5pEXJyeFXIGT10FdXhpbNCZVvZG05+zaMjdzaZI0YXRHrHkyL9YI91Jdjoa6R2ZPbQ2lts3uW7u4t0Virf7YEOSTrkksc+umzyUUrMxq2c3iit3bdqsVzPEmeGOaRFzqcK7KMnqcAVoudDVyY7ewJhDaX1xIcRqwyfARxl2+QNSo3n3gmvrh7icnLHzUzkRr0RPAAfKck6mnrtO2htdl3Nnbx8CCwlmY5JJZ1IySdSdG+gDQVzrUMTUpORSWySCipDdyzWa7toXzwSzxRtg4PC0iqcHocE059o9mmyhHdd13plgjZiDI+h4GZeYweXSnnkUXTFUWxEGmj2Kb6SxXKWUrl4JcrGGOe7cAkBSeSNgjh5ZwRjXKtU6VN7kNjaNlj75h/WLTTinFpmJ0yKuvTf+s31msRpvdpPZ3aQ20s1iWM0DB5kLljwNzOOmMhvYDShrITUlaCSof+5W8wNnaXbnJSKS1l1yS8Y44s/jMoz/8Acqpds20DHHa2JPn4NzP65HJA+TMnu4ax9iF8jSzWkx8xuG4TJ0DxHzv7yHX1IapG9u2jeXk9yeUjng9SDzUH9wL781CGKsrZSUvSRFFSO7uyWu7mK3Q4MjYLfFUaux9SqGPupsv2eWXcmcWUxhClgxuiCVHI8PDpka49dWnljDkSMHIStFWjtH2RBaXpgtlZVWOMuGYsQ7DjOp/FKVVyadO1ZjVBRUrvJsc2skaEEcdvBLg9C8Slh7n4xUS3I1qdmUXHsmQ/ZOKQDSKOaRz4KIXXP95lHvq5dq16bfZVjax5Xygd5Jj4QVVYhvEF3Q/mCrFa7Ftre1ZNnxcHfWwnlmZix7rhLBVLHJ4iMYGAM55mqd26nB2cnxbdvp7sf5VxqSnmRatMBWUUU091dy7KTZC3s8ckknGwIErID91KDkDjTFdM5qCtk4xt0hWVYNyt7JtnXAli85GwJYidJF/yYa4bp7CQZvtY3YtrBrXyYMoljZmDuW1BXGCfaaoXGPEVqanEKaZ1bsm8VpoZociK9h73hIwQwVCG8ASrAEfiirLVJ3S/mdj/AJF/+qGrtXndWXYUUUUGEPt/07T8oH6qWuYt+P6Rvfymb9Y1dO7f9O0/KB+qlrmLfj+kb38pm/WNV/DfMxMnCINhpTNj7S7fit5GtJi8CRoOGZAp4ORIMZOp9dLOvPGPEV0zhGfzCRk1wbm1bvvp5pQOHvJXk4c5xxMWxnrjNacnI+yvVeZOR9lOYdG72fzN5/wk/wDvrnSuit6z9xvf+FH6nrnWubw3DKZOhMbmf0hZflUH65Kfz+ltj+yP6p6QO5n9IWX5VB+uSn8/pbY/sj+qek8R88Tcfys5nTkPZU1uacbQsvyqD9atQqch7KmtzRnaFl+VQfrVrrlwyXU6CvYQs1zOV4kWURzL0aF4Yg2R14ThvZxVz7vdsJrK8mtzkhGyjfGjOqNnr5pAPrBHSundlRBpL1WGVaUAg9QYYwRSo7Wd3y1sJectiwikPV7djmJz48JOPe9cXh56ZV3LZFaFLbzsjcSMVbDLkaHDKUYe9Sw99Y6K29j7Ne5nigiHnyuEHqzzJ9QGSfUDXcQGT2RbvFkMpBDXRMKH4sCkG4cf1iFjHsbxpw70IPJ1iAwJJIogB4F1yPZwg1p7k7NRE44x9zVRBB/ZJoW9rvxMfHSs29V2I3gZvRj72dvZHE3P3sK82ctbbOlKtjm7f2+77aV5J4zuo9iHu1+hRUPZWplkjiXnI6oPazBR9dYS5OrHJOpJ6k6k/LUzuZdww31tLcErFHIHYgFscOWXRdT54WvR4jsc/LL5/wDUHs8Jc2sijAeEx/NtkfRJSqpqdsO+NjtCCAW0jNJHKSQY3XzChB1YAcwmlKukxXpVmy5Hzu3fcWy7STxs7i2PtjB4foRvlqt9vsZEticadww+Qr+0Vt9mcne7IkjJ/mbse5JVVD/zyGpztE2A+0tnRtEubuzJDxD0joFkVR1Jwrr4gYGprli1HM7KveAg6au6e+djHshbK4lkjk42JKxM4H3UuORGcjHWlUwwSDoQcEHmD4EdDRmuucFNUyUZaWOiTtBtCADtCVuEYGbFDgeA4q3dl7wxXLBba9jlfrC1vFDI39l3iFZG64BpFUA41GhGoI6ezwqT8NGtmx/NZ1fsKzEhjnFw8gQMioyRpwE4DKVRQQRgaeqrDS57L9ttPHBK5y06OkvrlhIAc/jNGQT6xTGrkqnRRhRRRQYQ+3/TtPygfqpa5i34/pG9/KZv1jU79574WlveXyxrJNDdBU4y+AGMS8lYdGauf9rX7TzyzuAGlkaQhc4BZixAzrjWujwye7EydEab8j7K6TtttSRvYQKE4Hht+LK5PneacH2CubSKe27e9Bk2NNfvbQGezIijJUkEIsRUnXOfPPI0/iItpUZjaXIn97B/Lrz8pn/WvURJyPsra2leGaaWZgA0sjyEDkCzFiBnXGTWsRV1wJ1Oi96v5m9/4UfqaudaeuwN7Ztp7I2mskaKYbdkURhvOzCx1yTk6dKRQqOCLjaY83dExuZ/SFl+VQfrkp/P6W2P7I/qnrnLZd60E0UygFopEkUHkSjBgDjXGRV8uu165dJl8ltFMylXZVcMQQVyTxakAnGazNjlKSaCEkk0LhOQ9lTe5X9I2X5VD+sWoUCrBuBbl9p2Srz8ojb3K3GfoU1eXDE6nTOxP568/tl/Ux1Cb/IOGfT0tn3Yb18KqVz7CT8tbanNttGQfCabB9SRCP61NKzfzeo2c0trDbw4ktQpkYyF8Sx+djz+H6K87HFydI6JOtxUirh2W/65Ieotbgg+B7s6jwPOqhUru1txrObvkRJCUeMq/Fgq4wfRIPL116E1cWkc8XTOsdloFhiAGAEUAfmiqH2r33BBeMPg2ixD2zyhD/hUmtTZ8UczbNcxhBcRB5EVn4ckZwMsSB76oPajvARNcbPjijjiSZCWUuXfhTKhizEYyxOgHIVw4ouU67F5NJWL6vhNfas3Z1vA9lfRuiI3e8MLBwThXkjJK4I87zdK726RBFYDDxFfaefb5t14oo7RUTguFLMxB4gY5I2HDg4165FIylhLUrCSpjM7FZOMbQtusluHUetCw097rV/v9tBglz31taM+VSWWbu2kC4DZUqVkUE9eWnKkdujvLLs+48ohVGbgZCr5wQcHoQeYFXDtXu++sdjyhFj44pm4EzwgnuSeHJJxnPWoZMOrJ7MrGdRLjfbStpjxTzbClf48hVmPtJofZ8PcidLXY8sRfg4oYQ4z7eWntpCVed2t/Y7exFnJbyOBKZO8SVUOSeWGjasngkl6WwWRXujb7ZbCGKSyMMEUPeW/GwiRUBJI1wvP30u6tO/m9q7Qa3KwmIQRd2AzhydRg5Crjl4VVq6Maaikycmr2Hh2Mf6taflNz+qWnBSh7Go8W1mfjXFyf/xhf8qb1cOT53+pZcIKKKKUBY9oNu8my9orGjOxu1wqgsThoCcAanSkb9grr71uPmZP3a6k+xc6PKYbhVWRy5VouIgkAHXjGmnhXrya8++ov0f+LVMeVwVUEoqRyz9grr71uPmZP3abuy9hSW+7lzA6MLmdXm7jB7wAsiDzOfoqmRjQnB1pk+TXn31F+j/xa1jsGYSicXX3YqVZmjypU4IVUDDgAIzzOSTWzzuXQxQS6nMX2CuvvW4+Zk/do+wV1963HzMn7tdTeTXn31F+j/xaPJrz76i/R/4tP8S+xnlruUDsstjs2w47qMq93OMRtoRHgLxOCNB6RwehXxql789ldzays9pE09sSSvBlnQfFZfSbHRhnQa4p7W+wly7XDmd3UoSwAAU81RR6IPy+usS7MuIwFiu/MGiiWIOQPDiDKT78mprLJScjXFNUct/YK6+9bj5mT92j7BXX3rcfMyfu11N5NeffUX6P/Fo8mvPvqL9H/i1T4l9jPLXc5dg3bvHIVLO5JPQQyfSeHA9pprdn+5Mmzh5VcqvlkgMdtACCVLDVnI0zjnjQLnXLYDM8juzp5Wg9Yt9fdmQj6K2dnbHWNjIzNLKRgySHJx4KBgIvqApJ55SVcGqCRq3diIdnyxA54YJMnxPAxY+8kn30ie1XZU8l/wAUcEzr3EI4kjdh/NjOoGK6J2jbd5FJHnHGjLnGcZUjOOvOoqKyu1UKLqPAAA/k/hp/taSE9DtI1rUjlz7BXX3rcfMyfu0fYK6+9bj5mT92upvJrz76i/R/4tHk1599Rfo/8WrfEvsL5a7lM2FEy/YZWUqwt1BVgQQeHkQeRpY9pex7h9qXbJbzMpkGGWJyD5i8iBg09LnYE8kqTPcpxxDzMQ4HP4Q7zXTPhW75NeffUX6P/FqMMjjJuh5RTVHLP2CuvvW4+Zk/dqf3D3Supr+3Bt5URJUkd3jZQFRgx1YAZOMAeJrofya8++ov0f8Ai15k2bcyApJdjgOjCOLgYjqAxduHPjiqvxDa4E8tdxVduKNdtZyW0ckycEusaM2DxIMHhBwdD8lLD7BXX3rcfMyfu11BBsaaEuLedI42biCGHi4fNAwD3g8M8utZvJrz76i/R/4tZDO4qqNcE3ycuQ7u3bsFW0uCzHAHdONfaRge009b7YdvNaRbMuVIMEccSXQ5LP3YOB4Z8CcHlocVbvJLw6eVxj1i3192ZCPorZg2LEsLQsONXyXL6l2OpZj8bONRywMcqWeaUq6AopHKe82wprG4aC4XhYahvguvRkPUH6DkHUVFcY8RXWR2TcABRcoyroplgDtj8ZuMcR9eBXz7FXH+2g/RR/1KovEvqhfLXc5O4x4it3ZOzJrqQRW0TSueiDOPWx5KPWcCupPsVcf7aD9FH/UrImybgjha6Cp1EMSxk/nFmx7ta34l9g8tdyG3J2IIO4t1IZbONg7jk08h4nA8Qoz7OICrbfXqxKGfiwWC+arNqxwNFBOpIHvr7Y2aQoEjXhUdPrJPMk+Jr3cQK4wwyAyt71YMvL1gGubrbHZrWW14ZWCxvxEhjjBGiuY2zkaYcEe40UWeyIonaSNcM2cniY8wgOATgDzFOB1yebHJWsD/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1272" name="Picture 8" descr="http://content.sportslogos.net/logos/31/686/full/9741_georgetown_hoyas-alternate-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56212" y="1981200"/>
            <a:ext cx="3276600" cy="2714900"/>
          </a:xfrm>
          <a:prstGeom prst="rect">
            <a:avLst/>
          </a:prstGeom>
          <a:noFill/>
          <a:extLst>
            <a:ext uri="{909E8E84-426E-40DD-AFC4-6F175D3DCCD1}">
              <a14:hiddenFill xmlns:a14="http://schemas.microsoft.com/office/drawing/2010/main">
                <a:solidFill>
                  <a:srgbClr val="FFFFFF"/>
                </a:solidFill>
              </a14:hiddenFill>
            </a:ext>
          </a:extLst>
        </p:spPr>
      </p:pic>
      <p:pic>
        <p:nvPicPr>
          <p:cNvPr id="11274" name="Picture 10" descr="http://www.naspa.org/images/uploads/main/Boston_Colleg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32812" y="1981200"/>
            <a:ext cx="3656014" cy="2743200"/>
          </a:xfrm>
          <a:prstGeom prst="rect">
            <a:avLst/>
          </a:prstGeom>
          <a:noFill/>
          <a:extLst>
            <a:ext uri="{909E8E84-426E-40DD-AFC4-6F175D3DCCD1}">
              <a14:hiddenFill xmlns:a14="http://schemas.microsoft.com/office/drawing/2010/main">
                <a:solidFill>
                  <a:srgbClr val="FFFFFF"/>
                </a:solidFill>
              </a14:hiddenFill>
            </a:ext>
          </a:extLst>
        </p:spPr>
      </p:pic>
      <p:pic>
        <p:nvPicPr>
          <p:cNvPr id="11276" name="Picture 12" descr="http://www.gonzaga.edu/Campus-Resources/Offices-and-Services-A-Z/MarketingandCommunications/img/logos/PrimaryLogo_rgb_4clr_whtbkgd_hi-res.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14043" b="10744"/>
          <a:stretch/>
        </p:blipFill>
        <p:spPr bwMode="auto">
          <a:xfrm>
            <a:off x="8532812" y="4724400"/>
            <a:ext cx="3677285" cy="2133600"/>
          </a:xfrm>
          <a:prstGeom prst="rect">
            <a:avLst/>
          </a:prstGeom>
          <a:noFill/>
          <a:extLst>
            <a:ext uri="{909E8E84-426E-40DD-AFC4-6F175D3DCCD1}">
              <a14:hiddenFill xmlns:a14="http://schemas.microsoft.com/office/drawing/2010/main">
                <a:solidFill>
                  <a:srgbClr val="FFFFFF"/>
                </a:solidFill>
              </a14:hiddenFill>
            </a:ext>
          </a:extLst>
        </p:spPr>
      </p:pic>
      <p:pic>
        <p:nvPicPr>
          <p:cNvPr id="11278" name="Picture 14" descr="http://espn1005.com/wp/wp-content/uploads/2013/04/MU-logo.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56212" y="4593469"/>
            <a:ext cx="3267392" cy="2279094"/>
          </a:xfrm>
          <a:prstGeom prst="rect">
            <a:avLst/>
          </a:prstGeom>
          <a:noFill/>
          <a:extLst>
            <a:ext uri="{909E8E84-426E-40DD-AFC4-6F175D3DCCD1}">
              <a14:hiddenFill xmlns:a14="http://schemas.microsoft.com/office/drawing/2010/main">
                <a:solidFill>
                  <a:srgbClr val="FFFFFF"/>
                </a:solidFill>
              </a14:hiddenFill>
            </a:ext>
          </a:extLst>
        </p:spPr>
      </p:pic>
      <p:pic>
        <p:nvPicPr>
          <p:cNvPr id="11280" name="Picture 16" descr="http://www.xavier.edu/university-communications/images/1vertical-xulogo-2c.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914456" y="1981200"/>
            <a:ext cx="2341756" cy="32766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60375" y="5867400"/>
            <a:ext cx="4414837" cy="535531"/>
          </a:xfrm>
          <a:prstGeom prst="rect">
            <a:avLst/>
          </a:prstGeom>
          <a:noFill/>
        </p:spPr>
        <p:txBody>
          <a:bodyPr wrap="square" rtlCol="0">
            <a:spAutoFit/>
          </a:bodyPr>
          <a:lstStyle/>
          <a:p>
            <a:pPr algn="ctr">
              <a:lnSpc>
                <a:spcPct val="90000"/>
              </a:lnSpc>
            </a:pPr>
            <a:r>
              <a:rPr lang="en-US" sz="3200" b="1" dirty="0" smtClean="0"/>
              <a:t>St. Ignatius of Loyola</a:t>
            </a:r>
            <a:endParaRPr lang="en-US" sz="3200" b="1" dirty="0"/>
          </a:p>
        </p:txBody>
      </p:sp>
    </p:spTree>
    <p:extLst>
      <p:ext uri="{BB962C8B-B14F-4D97-AF65-F5344CB8AC3E}">
        <p14:creationId xmlns:p14="http://schemas.microsoft.com/office/powerpoint/2010/main" val="2560062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alpha val="42000"/>
          </a:schemeClr>
        </a:solidFill>
        <a:effectLst/>
      </p:bgPr>
    </p:bg>
    <p:spTree>
      <p:nvGrpSpPr>
        <p:cNvPr id="1" name=""/>
        <p:cNvGrpSpPr/>
        <p:nvPr/>
      </p:nvGrpSpPr>
      <p:grpSpPr>
        <a:xfrm>
          <a:off x="0" y="0"/>
          <a:ext cx="0" cy="0"/>
          <a:chOff x="0" y="0"/>
          <a:chExt cx="0" cy="0"/>
        </a:xfrm>
      </p:grpSpPr>
      <p:pic>
        <p:nvPicPr>
          <p:cNvPr id="10244" name="Picture 4" descr="http://emergingyouth.files.wordpress.com/2011/04/heaven.jpg?w=300&amp;h=22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31663"/>
            <a:ext cx="12188825" cy="682633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92565" y="457200"/>
            <a:ext cx="11506200" cy="609600"/>
          </a:xfrm>
          <a:solidFill>
            <a:schemeClr val="bg1">
              <a:alpha val="58000"/>
            </a:schemeClr>
          </a:solidFill>
        </p:spPr>
        <p:txBody>
          <a:bodyPr>
            <a:normAutofit fontScale="90000"/>
          </a:bodyPr>
          <a:lstStyle/>
          <a:p>
            <a:pPr lvl="0" algn="ctr"/>
            <a:r>
              <a:rPr lang="en-US" sz="4900" dirty="0"/>
              <a:t>I. </a:t>
            </a:r>
            <a:r>
              <a:rPr lang="en-US" sz="4900" b="1" dirty="0"/>
              <a:t>Problems in the Catholic </a:t>
            </a:r>
            <a:r>
              <a:rPr lang="en-US" sz="4900" b="1" dirty="0" smtClean="0"/>
              <a:t>Church</a:t>
            </a:r>
            <a:endParaRPr lang="en-US" dirty="0"/>
          </a:p>
        </p:txBody>
      </p:sp>
      <p:sp>
        <p:nvSpPr>
          <p:cNvPr id="3" name="Content Placeholder 2"/>
          <p:cNvSpPr>
            <a:spLocks noGrp="1"/>
          </p:cNvSpPr>
          <p:nvPr>
            <p:ph idx="1"/>
          </p:nvPr>
        </p:nvSpPr>
        <p:spPr>
          <a:xfrm>
            <a:off x="111124" y="5295582"/>
            <a:ext cx="11811000" cy="1562418"/>
          </a:xfrm>
          <a:solidFill>
            <a:schemeClr val="bg1">
              <a:alpha val="51000"/>
            </a:schemeClr>
          </a:solidFill>
        </p:spPr>
        <p:txBody>
          <a:bodyPr>
            <a:normAutofit fontScale="92500" lnSpcReduction="10000"/>
          </a:bodyPr>
          <a:lstStyle/>
          <a:p>
            <a:pPr marL="274320" lvl="1" indent="0">
              <a:buNone/>
            </a:pPr>
            <a:r>
              <a:rPr lang="en-US" sz="4000" b="1" dirty="0" smtClean="0"/>
              <a:t>A. Church </a:t>
            </a:r>
            <a:r>
              <a:rPr lang="en-US" sz="4000" b="1" dirty="0"/>
              <a:t>had power over all (including wealth)</a:t>
            </a:r>
          </a:p>
          <a:p>
            <a:pPr marL="274320" lvl="1" indent="0">
              <a:buNone/>
            </a:pPr>
            <a:r>
              <a:rPr lang="en-US" sz="4000" b="1" dirty="0" smtClean="0"/>
              <a:t>B. Church </a:t>
            </a:r>
            <a:r>
              <a:rPr lang="en-US" sz="4000" b="1" dirty="0"/>
              <a:t>seen as the only path to get to heaven; need the help of clergy to get there</a:t>
            </a:r>
          </a:p>
          <a:p>
            <a:pPr marL="0" indent="0">
              <a:buNone/>
            </a:pPr>
            <a:endParaRPr lang="en-US" dirty="0"/>
          </a:p>
        </p:txBody>
      </p:sp>
    </p:spTree>
    <p:extLst>
      <p:ext uri="{BB962C8B-B14F-4D97-AF65-F5344CB8AC3E}">
        <p14:creationId xmlns:p14="http://schemas.microsoft.com/office/powerpoint/2010/main" val="2637751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2290" name="Picture 2" descr="http://colleges.usnews.rankingsandreviews.com/img/college-photo_7439._445x280-zmm.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38101"/>
            <a:ext cx="12188825" cy="69991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60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892" y="457200"/>
            <a:ext cx="12188825" cy="4267200"/>
          </a:xfrm>
        </p:spPr>
        <p:txBody>
          <a:bodyPr/>
          <a:lstStyle/>
          <a:p>
            <a:pPr marL="274320" lvl="1" indent="0">
              <a:buNone/>
            </a:pPr>
            <a:r>
              <a:rPr lang="en-US" sz="3600" b="1" u="sng" dirty="0" smtClean="0"/>
              <a:t>D. Inquisition</a:t>
            </a:r>
            <a:r>
              <a:rPr lang="en-US" sz="3600" dirty="0" smtClean="0"/>
              <a:t>- </a:t>
            </a:r>
            <a:r>
              <a:rPr lang="en-US" sz="3600" dirty="0"/>
              <a:t>tried, tortured, and executed those against Catholic beliefs (</a:t>
            </a:r>
            <a:r>
              <a:rPr lang="en-US" sz="3600" b="1" u="sng" dirty="0"/>
              <a:t>heretics</a:t>
            </a:r>
            <a:r>
              <a:rPr lang="en-US" sz="3600" dirty="0"/>
              <a:t>)</a:t>
            </a:r>
          </a:p>
          <a:p>
            <a:pPr marL="548640" lvl="2" indent="0">
              <a:buNone/>
            </a:pPr>
            <a:r>
              <a:rPr lang="en-US" sz="3600" dirty="0" smtClean="0"/>
              <a:t>1. First </a:t>
            </a:r>
            <a:r>
              <a:rPr lang="en-US" sz="3600" dirty="0"/>
              <a:t>used against Jews and Muslims, later against Protestants</a:t>
            </a:r>
          </a:p>
          <a:p>
            <a:pPr marL="548640" lvl="2" indent="0">
              <a:buNone/>
            </a:pPr>
            <a:r>
              <a:rPr lang="en-US" sz="3600" dirty="0" smtClean="0"/>
              <a:t>2. This </a:t>
            </a:r>
            <a:r>
              <a:rPr lang="en-US" sz="3600" dirty="0"/>
              <a:t>damaged the image of the Catholic church</a:t>
            </a:r>
          </a:p>
          <a:p>
            <a:pPr marL="0" indent="0">
              <a:buNone/>
            </a:pPr>
            <a:endParaRPr lang="en-US" dirty="0"/>
          </a:p>
        </p:txBody>
      </p:sp>
      <p:pic>
        <p:nvPicPr>
          <p:cNvPr id="22530" name="Picture 2" descr="http://www.thedailysheeple.com/wp-content/uploads/2013/01/inquisition2_JP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892" y="3311275"/>
            <a:ext cx="4770120" cy="3546726"/>
          </a:xfrm>
          <a:prstGeom prst="rect">
            <a:avLst/>
          </a:prstGeom>
          <a:noFill/>
          <a:extLst>
            <a:ext uri="{909E8E84-426E-40DD-AFC4-6F175D3DCCD1}">
              <a14:hiddenFill xmlns:a14="http://schemas.microsoft.com/office/drawing/2010/main">
                <a:solidFill>
                  <a:srgbClr val="FFFFFF"/>
                </a:solidFill>
              </a14:hiddenFill>
            </a:ext>
          </a:extLst>
        </p:spPr>
      </p:pic>
      <p:pic>
        <p:nvPicPr>
          <p:cNvPr id="22532" name="Picture 4" descr="http://upload.wikimedia.org/wikipedia/commons/c/c6/Witch-scene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92059" y="3311275"/>
            <a:ext cx="4596766" cy="3546726"/>
          </a:xfrm>
          <a:prstGeom prst="rect">
            <a:avLst/>
          </a:prstGeom>
          <a:noFill/>
          <a:extLst>
            <a:ext uri="{909E8E84-426E-40DD-AFC4-6F175D3DCCD1}">
              <a14:hiddenFill xmlns:a14="http://schemas.microsoft.com/office/drawing/2010/main">
                <a:solidFill>
                  <a:srgbClr val="FFFFFF"/>
                </a:solidFill>
              </a14:hiddenFill>
            </a:ext>
          </a:extLst>
        </p:spPr>
      </p:pic>
      <p:pic>
        <p:nvPicPr>
          <p:cNvPr id="22534" name="Picture 6" descr="http://www.cuttingedge.org/Inquisition_10_Pushing_Off_Bridg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82184" y="3311275"/>
            <a:ext cx="2809875" cy="35391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9705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2" y="304800"/>
            <a:ext cx="9143998" cy="1020762"/>
          </a:xfrm>
        </p:spPr>
        <p:txBody>
          <a:bodyPr>
            <a:noAutofit/>
          </a:bodyPr>
          <a:lstStyle/>
          <a:p>
            <a:r>
              <a:rPr lang="en-US" sz="7200" b="1" dirty="0" smtClean="0"/>
              <a:t>Torture Devices….</a:t>
            </a:r>
            <a:endParaRPr lang="en-US" sz="7200" b="1" dirty="0"/>
          </a:p>
        </p:txBody>
      </p:sp>
      <p:sp>
        <p:nvSpPr>
          <p:cNvPr id="3" name="Content Placeholder 2"/>
          <p:cNvSpPr>
            <a:spLocks noGrp="1"/>
          </p:cNvSpPr>
          <p:nvPr>
            <p:ph idx="1"/>
          </p:nvPr>
        </p:nvSpPr>
        <p:spPr>
          <a:xfrm>
            <a:off x="8836023" y="5791200"/>
            <a:ext cx="3352802" cy="1066800"/>
          </a:xfrm>
        </p:spPr>
        <p:txBody>
          <a:bodyPr/>
          <a:lstStyle/>
          <a:p>
            <a:pPr>
              <a:buNone/>
            </a:pPr>
            <a:r>
              <a:rPr lang="en-US" dirty="0" smtClean="0"/>
              <a:t>…..because they’re cool.</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normAutofit/>
          </a:bodyPr>
          <a:lstStyle/>
          <a:p>
            <a:r>
              <a:rPr lang="en-US" sz="4800" b="1" dirty="0"/>
              <a:t>The Rack</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13612" y="1371600"/>
            <a:ext cx="4875530"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ontent Placeholder 4"/>
          <p:cNvSpPr>
            <a:spLocks noGrp="1"/>
          </p:cNvSpPr>
          <p:nvPr>
            <p:ph idx="1"/>
          </p:nvPr>
        </p:nvSpPr>
        <p:spPr/>
        <p:txBody>
          <a:bodyPr/>
          <a:lstStyle/>
          <a:p>
            <a:endParaRPr lang="en-US" dirty="0"/>
          </a:p>
        </p:txBody>
      </p:sp>
      <p:pic>
        <p:nvPicPr>
          <p:cNvPr id="22530" name="Picture 2" descr="The Rack"/>
          <p:cNvPicPr>
            <a:picLocks noChangeAspect="1" noChangeArrowheads="1"/>
          </p:cNvPicPr>
          <p:nvPr/>
        </p:nvPicPr>
        <p:blipFill>
          <a:blip r:embed="rId4" cstate="print"/>
          <a:srcRect l="3028" r="6513"/>
          <a:stretch>
            <a:fillRect/>
          </a:stretch>
        </p:blipFill>
        <p:spPr bwMode="auto">
          <a:xfrm>
            <a:off x="0" y="1371600"/>
            <a:ext cx="7313612" cy="5486400"/>
          </a:xfrm>
          <a:prstGeom prst="rect">
            <a:avLst/>
          </a:prstGeom>
          <a:noFill/>
        </p:spPr>
      </p:pic>
    </p:spTree>
  </p:cSld>
  <p:clrMapOvr>
    <a:masterClrMapping/>
  </p:clrMapOvr>
  <p:transition spd="med">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522412" y="0"/>
            <a:ext cx="9143998" cy="563562"/>
          </a:xfrm>
        </p:spPr>
        <p:txBody>
          <a:bodyPr/>
          <a:lstStyle/>
          <a:p>
            <a:pPr algn="ctr"/>
            <a:r>
              <a:rPr lang="en-US" dirty="0"/>
              <a:t>The Boots</a:t>
            </a:r>
          </a:p>
        </p:txBody>
      </p:sp>
      <p:pic>
        <p:nvPicPr>
          <p:cNvPr id="24580" name="Picture 4" descr="1A61"/>
          <p:cNvPicPr>
            <a:picLocks noGrp="1" noChangeAspect="1" noChangeArrowheads="1"/>
          </p:cNvPicPr>
          <p:nvPr>
            <p:ph idx="1"/>
          </p:nvPr>
        </p:nvPicPr>
        <p:blipFill>
          <a:blip r:embed="rId3" cstate="print"/>
          <a:srcRect/>
          <a:stretch>
            <a:fillRect/>
          </a:stretch>
        </p:blipFill>
        <p:spPr>
          <a:xfrm>
            <a:off x="1674812" y="762000"/>
            <a:ext cx="8532812" cy="6096000"/>
          </a:xfrm>
          <a:noFill/>
          <a:ln/>
        </p:spPr>
      </p:pic>
    </p:spTree>
  </p:cSld>
  <p:clrMapOvr>
    <a:masterClrMapping/>
  </p:clrMapOvr>
  <p:transition spd="med">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3490" name="Picture 2" descr="File:Spanish gaiter.jpg"/>
          <p:cNvPicPr>
            <a:picLocks noChangeAspect="1" noChangeArrowheads="1"/>
          </p:cNvPicPr>
          <p:nvPr/>
        </p:nvPicPr>
        <p:blipFill>
          <a:blip r:embed="rId2" cstate="print"/>
          <a:srcRect/>
          <a:stretch>
            <a:fillRect/>
          </a:stretch>
        </p:blipFill>
        <p:spPr bwMode="auto">
          <a:xfrm>
            <a:off x="5256213" y="0"/>
            <a:ext cx="6932612" cy="6863860"/>
          </a:xfrm>
          <a:prstGeom prst="rect">
            <a:avLst/>
          </a:prstGeom>
          <a:noFill/>
        </p:spPr>
      </p:pic>
      <p:pic>
        <p:nvPicPr>
          <p:cNvPr id="5" name="Picture 2" descr="File:Theresiana-Beinschrauben.jpg"/>
          <p:cNvPicPr>
            <a:picLocks noChangeAspect="1" noChangeArrowheads="1"/>
          </p:cNvPicPr>
          <p:nvPr/>
        </p:nvPicPr>
        <p:blipFill>
          <a:blip r:embed="rId3" cstate="print"/>
          <a:srcRect/>
          <a:stretch>
            <a:fillRect/>
          </a:stretch>
        </p:blipFill>
        <p:spPr bwMode="auto">
          <a:xfrm>
            <a:off x="0" y="457200"/>
            <a:ext cx="5475788" cy="609600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951412" y="2667000"/>
            <a:ext cx="2286000" cy="639762"/>
          </a:xfrm>
        </p:spPr>
        <p:txBody>
          <a:bodyPr/>
          <a:lstStyle/>
          <a:p>
            <a:pPr algn="ctr"/>
            <a:r>
              <a:rPr lang="en-US" dirty="0"/>
              <a:t>The Chair</a:t>
            </a:r>
          </a:p>
        </p:txBody>
      </p:sp>
      <p:sp>
        <p:nvSpPr>
          <p:cNvPr id="4" name="Content Placeholder 3"/>
          <p:cNvSpPr>
            <a:spLocks noGrp="1"/>
          </p:cNvSpPr>
          <p:nvPr>
            <p:ph idx="1"/>
          </p:nvPr>
        </p:nvSpPr>
        <p:spPr/>
        <p:txBody>
          <a:bodyPr/>
          <a:lstStyle/>
          <a:p>
            <a:endParaRPr lang="en-US"/>
          </a:p>
        </p:txBody>
      </p:sp>
      <p:pic>
        <p:nvPicPr>
          <p:cNvPr id="25602" name="Picture 2" descr="http://www.chairblog.eu/wp-content/uploads/Spikey-Torture-Chair.png"/>
          <p:cNvPicPr>
            <a:picLocks noChangeAspect="1" noChangeArrowheads="1"/>
          </p:cNvPicPr>
          <p:nvPr/>
        </p:nvPicPr>
        <p:blipFill>
          <a:blip r:embed="rId3" cstate="print"/>
          <a:srcRect/>
          <a:stretch>
            <a:fillRect/>
          </a:stretch>
        </p:blipFill>
        <p:spPr bwMode="auto">
          <a:xfrm>
            <a:off x="0" y="0"/>
            <a:ext cx="5084762" cy="6829425"/>
          </a:xfrm>
          <a:prstGeom prst="rect">
            <a:avLst/>
          </a:prstGeom>
          <a:noFill/>
        </p:spPr>
      </p:pic>
      <p:pic>
        <p:nvPicPr>
          <p:cNvPr id="6" name="Picture 2" descr="http://media-cache-ec0.pinimg.com/236x/ea/b5/2b/eab52b217283fc75f26ef66f080b1709.jpg"/>
          <p:cNvPicPr>
            <a:picLocks noChangeAspect="1" noChangeArrowheads="1"/>
          </p:cNvPicPr>
          <p:nvPr/>
        </p:nvPicPr>
        <p:blipFill>
          <a:blip r:embed="rId4" cstate="print"/>
          <a:srcRect/>
          <a:stretch>
            <a:fillRect/>
          </a:stretch>
        </p:blipFill>
        <p:spPr bwMode="auto">
          <a:xfrm>
            <a:off x="7313612" y="0"/>
            <a:ext cx="4875213" cy="6855620"/>
          </a:xfrm>
          <a:prstGeom prst="rect">
            <a:avLst/>
          </a:prstGeom>
          <a:noFill/>
        </p:spPr>
      </p:pic>
    </p:spTree>
  </p:cSld>
  <p:clrMapOvr>
    <a:masterClrMapping/>
  </p:clrMapOvr>
  <p:transition spd="med">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1065212" y="0"/>
            <a:ext cx="9143998" cy="1020762"/>
          </a:xfrm>
        </p:spPr>
        <p:txBody>
          <a:bodyPr/>
          <a:lstStyle/>
          <a:p>
            <a:r>
              <a:rPr lang="en-US" dirty="0"/>
              <a:t>The Head Crusher </a:t>
            </a:r>
          </a:p>
        </p:txBody>
      </p:sp>
      <p:pic>
        <p:nvPicPr>
          <p:cNvPr id="28676" name="Picture 4" descr="1A63"/>
          <p:cNvPicPr>
            <a:picLocks noGrp="1" noChangeAspect="1" noChangeArrowheads="1"/>
          </p:cNvPicPr>
          <p:nvPr>
            <p:ph idx="1"/>
          </p:nvPr>
        </p:nvPicPr>
        <p:blipFill>
          <a:blip r:embed="rId3" cstate="print"/>
          <a:srcRect/>
          <a:stretch>
            <a:fillRect/>
          </a:stretch>
        </p:blipFill>
        <p:spPr>
          <a:xfrm>
            <a:off x="5861640" y="0"/>
            <a:ext cx="6327185" cy="6858000"/>
          </a:xfrm>
          <a:noFill/>
          <a:ln/>
        </p:spPr>
      </p:pic>
      <p:pic>
        <p:nvPicPr>
          <p:cNvPr id="22530" name="Picture 2" descr="http://t1.gstatic.com/images?q=tbn:ANd9GcQCnU5LfKzNbropSMie_UCRziY2kioKp7KedC1tuKIfxFYrQISL"/>
          <p:cNvPicPr>
            <a:picLocks noChangeAspect="1" noChangeArrowheads="1"/>
          </p:cNvPicPr>
          <p:nvPr/>
        </p:nvPicPr>
        <p:blipFill>
          <a:blip r:embed="rId4" cstate="print"/>
          <a:srcRect/>
          <a:stretch>
            <a:fillRect/>
          </a:stretch>
        </p:blipFill>
        <p:spPr bwMode="auto">
          <a:xfrm>
            <a:off x="684212" y="1283379"/>
            <a:ext cx="4495800" cy="5574621"/>
          </a:xfrm>
          <a:prstGeom prst="rect">
            <a:avLst/>
          </a:prstGeom>
          <a:noFill/>
        </p:spPr>
      </p:pic>
    </p:spTree>
  </p:cSld>
  <p:clrMapOvr>
    <a:masterClrMapping/>
  </p:clrMapOvr>
  <p:transition spd="med">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5" name="Rectangle 5"/>
          <p:cNvSpPr>
            <a:spLocks noGrp="1" noChangeArrowheads="1"/>
          </p:cNvSpPr>
          <p:nvPr>
            <p:ph type="title"/>
          </p:nvPr>
        </p:nvSpPr>
        <p:spPr>
          <a:xfrm>
            <a:off x="0" y="0"/>
            <a:ext cx="3884612" cy="1020762"/>
          </a:xfrm>
        </p:spPr>
        <p:txBody>
          <a:bodyPr/>
          <a:lstStyle/>
          <a:p>
            <a:r>
              <a:rPr lang="en-US" dirty="0"/>
              <a:t>The Iron Maiden</a:t>
            </a:r>
          </a:p>
        </p:txBody>
      </p:sp>
      <p:pic>
        <p:nvPicPr>
          <p:cNvPr id="30724" name="Picture 4" descr="1A60"/>
          <p:cNvPicPr>
            <a:picLocks noGrp="1" noChangeAspect="1" noChangeArrowheads="1"/>
          </p:cNvPicPr>
          <p:nvPr>
            <p:ph idx="1"/>
          </p:nvPr>
        </p:nvPicPr>
        <p:blipFill>
          <a:blip r:embed="rId3" cstate="print"/>
          <a:srcRect/>
          <a:stretch>
            <a:fillRect/>
          </a:stretch>
        </p:blipFill>
        <p:spPr>
          <a:xfrm>
            <a:off x="6018212" y="1066800"/>
            <a:ext cx="5942013" cy="4907188"/>
          </a:xfrm>
          <a:noFill/>
          <a:ln/>
        </p:spPr>
      </p:pic>
      <p:pic>
        <p:nvPicPr>
          <p:cNvPr id="20482" name="Picture 2" descr="http://upload.wikimedia.org/wikipedia/commons/c/cb/Diverse_torture_instruments.jpg"/>
          <p:cNvPicPr>
            <a:picLocks noChangeAspect="1" noChangeArrowheads="1"/>
          </p:cNvPicPr>
          <p:nvPr/>
        </p:nvPicPr>
        <p:blipFill>
          <a:blip r:embed="rId4" cstate="print"/>
          <a:srcRect/>
          <a:stretch>
            <a:fillRect/>
          </a:stretch>
        </p:blipFill>
        <p:spPr bwMode="auto">
          <a:xfrm>
            <a:off x="836612" y="1140041"/>
            <a:ext cx="4495800" cy="5717959"/>
          </a:xfrm>
          <a:prstGeom prst="rect">
            <a:avLst/>
          </a:prstGeom>
          <a:noFill/>
        </p:spPr>
      </p:pic>
    </p:spTree>
  </p:cSld>
  <p:clrMapOvr>
    <a:masterClrMapping/>
  </p:clrMapOvr>
  <p:transition spd="med">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2" y="0"/>
            <a:ext cx="9143998" cy="639762"/>
          </a:xfrm>
        </p:spPr>
        <p:txBody>
          <a:bodyPr/>
          <a:lstStyle/>
          <a:p>
            <a:pPr algn="ctr"/>
            <a:r>
              <a:rPr lang="en-US" dirty="0" smtClean="0"/>
              <a:t>The Spanish Tickler</a:t>
            </a:r>
            <a:endParaRPr lang="en-US" dirty="0"/>
          </a:p>
        </p:txBody>
      </p:sp>
      <p:sp>
        <p:nvSpPr>
          <p:cNvPr id="3" name="Content Placeholder 2"/>
          <p:cNvSpPr>
            <a:spLocks noGrp="1"/>
          </p:cNvSpPr>
          <p:nvPr>
            <p:ph idx="1"/>
          </p:nvPr>
        </p:nvSpPr>
        <p:spPr/>
        <p:txBody>
          <a:bodyPr/>
          <a:lstStyle/>
          <a:p>
            <a:endParaRPr lang="en-US"/>
          </a:p>
        </p:txBody>
      </p:sp>
      <p:pic>
        <p:nvPicPr>
          <p:cNvPr id="58370" name="Picture 2" descr="http://roadtickle.com/img/miscellaneous/ouch-ancient-torture-devices/spanish.jpg"/>
          <p:cNvPicPr>
            <a:picLocks noChangeAspect="1" noChangeArrowheads="1"/>
          </p:cNvPicPr>
          <p:nvPr/>
        </p:nvPicPr>
        <p:blipFill>
          <a:blip r:embed="rId3" cstate="print"/>
          <a:srcRect/>
          <a:stretch>
            <a:fillRect/>
          </a:stretch>
        </p:blipFill>
        <p:spPr bwMode="auto">
          <a:xfrm>
            <a:off x="1370012" y="646410"/>
            <a:ext cx="9220200" cy="6211590"/>
          </a:xfrm>
          <a:prstGeom prst="rect">
            <a:avLst/>
          </a:prstGeom>
          <a:noFill/>
        </p:spPr>
      </p:pic>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6388" y="0"/>
            <a:ext cx="7162800" cy="4267200"/>
          </a:xfrm>
        </p:spPr>
        <p:txBody>
          <a:bodyPr>
            <a:normAutofit/>
          </a:bodyPr>
          <a:lstStyle/>
          <a:p>
            <a:pPr marL="274320" lvl="1" indent="0">
              <a:buNone/>
            </a:pPr>
            <a:r>
              <a:rPr lang="en-US" sz="3600" dirty="0" smtClean="0"/>
              <a:t>C. If </a:t>
            </a:r>
            <a:r>
              <a:rPr lang="en-US" sz="3600" dirty="0"/>
              <a:t>you disagree with church- </a:t>
            </a:r>
            <a:r>
              <a:rPr lang="en-US" sz="3600" b="1" u="sng" dirty="0"/>
              <a:t>excommunication</a:t>
            </a:r>
            <a:r>
              <a:rPr lang="en-US" sz="3600" dirty="0"/>
              <a:t> (expelled from church and heaven)</a:t>
            </a:r>
          </a:p>
          <a:p>
            <a:pPr marL="274320" lvl="1" indent="0">
              <a:buNone/>
            </a:pPr>
            <a:r>
              <a:rPr lang="en-US" sz="3600" b="1" u="sng" dirty="0" smtClean="0"/>
              <a:t>D. Indulgences-</a:t>
            </a:r>
            <a:r>
              <a:rPr lang="en-US" sz="3600" dirty="0" smtClean="0"/>
              <a:t> </a:t>
            </a:r>
            <a:r>
              <a:rPr lang="en-US" sz="3600" dirty="0"/>
              <a:t>pardons issued by the pope that people could buy to reduce a soul’s time in purgatory</a:t>
            </a:r>
          </a:p>
          <a:p>
            <a:pPr marL="0" indent="0">
              <a:buNone/>
            </a:pPr>
            <a:endParaRPr lang="en-US" dirty="0"/>
          </a:p>
        </p:txBody>
      </p:sp>
      <p:pic>
        <p:nvPicPr>
          <p:cNvPr id="9218" name="Picture 2" descr="http://www.memrise.com/s3_proxy/?f=uploads/mems/4122143000130613091337.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012" y="3103930"/>
            <a:ext cx="5257800" cy="3754070"/>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File:Antichrist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7812" y="5673"/>
            <a:ext cx="5589905" cy="68828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7327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Pear of Anguish </a:t>
            </a:r>
            <a:endParaRPr lang="en-US" dirty="0"/>
          </a:p>
        </p:txBody>
      </p:sp>
      <p:sp>
        <p:nvSpPr>
          <p:cNvPr id="3" name="Content Placeholder 2"/>
          <p:cNvSpPr>
            <a:spLocks noGrp="1"/>
          </p:cNvSpPr>
          <p:nvPr>
            <p:ph idx="1"/>
          </p:nvPr>
        </p:nvSpPr>
        <p:spPr/>
        <p:txBody>
          <a:bodyPr/>
          <a:lstStyle/>
          <a:p>
            <a:endParaRPr lang="en-US" dirty="0"/>
          </a:p>
        </p:txBody>
      </p:sp>
      <p:pic>
        <p:nvPicPr>
          <p:cNvPr id="59394" name="Picture 2" descr="http://roadtickle.com/img/miscellaneous/ouch-ancient-torture-devices/anguish.jpg"/>
          <p:cNvPicPr>
            <a:picLocks noChangeAspect="1" noChangeArrowheads="1"/>
          </p:cNvPicPr>
          <p:nvPr/>
        </p:nvPicPr>
        <p:blipFill>
          <a:blip r:embed="rId3" cstate="print"/>
          <a:srcRect/>
          <a:stretch>
            <a:fillRect/>
          </a:stretch>
        </p:blipFill>
        <p:spPr bwMode="auto">
          <a:xfrm>
            <a:off x="0" y="1444751"/>
            <a:ext cx="12188825" cy="5413250"/>
          </a:xfrm>
          <a:prstGeom prst="rect">
            <a:avLst/>
          </a:prstGeom>
          <a:noFill/>
        </p:spPr>
      </p:pic>
    </p:spTree>
  </p:cSld>
  <p:clrMapOvr>
    <a:masterClrMapping/>
  </p:clrMapOvr>
  <p:transition spd="med">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522412" y="0"/>
            <a:ext cx="9143998" cy="639762"/>
          </a:xfrm>
        </p:spPr>
        <p:txBody>
          <a:bodyPr/>
          <a:lstStyle/>
          <a:p>
            <a:pPr algn="ctr"/>
            <a:r>
              <a:rPr lang="en-US" dirty="0"/>
              <a:t>“Cleansing the Soul”</a:t>
            </a:r>
          </a:p>
        </p:txBody>
      </p:sp>
      <p:pic>
        <p:nvPicPr>
          <p:cNvPr id="32772" name="Picture 4" descr="1A67"/>
          <p:cNvPicPr>
            <a:picLocks noGrp="1" noChangeAspect="1" noChangeArrowheads="1"/>
          </p:cNvPicPr>
          <p:nvPr>
            <p:ph idx="1"/>
          </p:nvPr>
        </p:nvPicPr>
        <p:blipFill>
          <a:blip r:embed="rId3" cstate="print"/>
          <a:srcRect/>
          <a:stretch>
            <a:fillRect/>
          </a:stretch>
        </p:blipFill>
        <p:spPr>
          <a:xfrm>
            <a:off x="1370012" y="658143"/>
            <a:ext cx="9601200" cy="6199857"/>
          </a:xfrm>
          <a:noFill/>
          <a:ln/>
        </p:spPr>
      </p:pic>
    </p:spTree>
  </p:cSld>
  <p:clrMapOvr>
    <a:masterClrMapping/>
  </p:clrMapOvr>
  <p:transition spd="med">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012" y="228600"/>
            <a:ext cx="2286000" cy="715962"/>
          </a:xfrm>
        </p:spPr>
        <p:txBody>
          <a:bodyPr/>
          <a:lstStyle/>
          <a:p>
            <a:r>
              <a:rPr lang="en-US" dirty="0" smtClean="0"/>
              <a:t>Rats</a:t>
            </a:r>
            <a:endParaRPr lang="en-US" dirty="0"/>
          </a:p>
        </p:txBody>
      </p:sp>
      <p:sp>
        <p:nvSpPr>
          <p:cNvPr id="3" name="Content Placeholder 2"/>
          <p:cNvSpPr>
            <a:spLocks noGrp="1"/>
          </p:cNvSpPr>
          <p:nvPr>
            <p:ph idx="1"/>
          </p:nvPr>
        </p:nvSpPr>
        <p:spPr/>
        <p:txBody>
          <a:bodyPr/>
          <a:lstStyle/>
          <a:p>
            <a:endParaRPr lang="en-US"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143000"/>
            <a:ext cx="5656942"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39435" y="2057400"/>
            <a:ext cx="6749390" cy="397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23174218"/>
      </p:ext>
    </p:extLst>
  </p:cSld>
  <p:clrMapOvr>
    <a:masterClrMapping/>
  </p:clrMapOvr>
  <p:transition spd="med">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1522412" y="0"/>
            <a:ext cx="9143998" cy="1020762"/>
          </a:xfrm>
        </p:spPr>
        <p:txBody>
          <a:bodyPr/>
          <a:lstStyle/>
          <a:p>
            <a:pPr algn="ctr"/>
            <a:r>
              <a:rPr lang="en-US" dirty="0"/>
              <a:t>Burning at the Stake</a:t>
            </a:r>
          </a:p>
        </p:txBody>
      </p:sp>
      <p:pic>
        <p:nvPicPr>
          <p:cNvPr id="34820" name="Picture 4" descr="1A64"/>
          <p:cNvPicPr>
            <a:picLocks noGrp="1" noChangeAspect="1" noChangeArrowheads="1"/>
          </p:cNvPicPr>
          <p:nvPr>
            <p:ph idx="1"/>
          </p:nvPr>
        </p:nvPicPr>
        <p:blipFill>
          <a:blip r:embed="rId3" cstate="print"/>
          <a:srcRect/>
          <a:stretch>
            <a:fillRect/>
          </a:stretch>
        </p:blipFill>
        <p:spPr>
          <a:xfrm>
            <a:off x="1065212" y="1152146"/>
            <a:ext cx="9753600" cy="5705854"/>
          </a:xfrm>
          <a:noFill/>
          <a:ln/>
        </p:spPr>
      </p:pic>
    </p:spTree>
  </p:cSld>
  <p:clrMapOvr>
    <a:masterClrMapping/>
  </p:clrMapOvr>
  <p:transition spd="med">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303212" y="0"/>
            <a:ext cx="9372600" cy="1020762"/>
          </a:xfrm>
        </p:spPr>
        <p:txBody>
          <a:bodyPr/>
          <a:lstStyle/>
          <a:p>
            <a:r>
              <a:rPr lang="en-US" dirty="0"/>
              <a:t>The Wheel</a:t>
            </a:r>
          </a:p>
        </p:txBody>
      </p:sp>
      <p:pic>
        <p:nvPicPr>
          <p:cNvPr id="36868" name="Picture 4" descr="1A68"/>
          <p:cNvPicPr>
            <a:picLocks noGrp="1" noChangeAspect="1" noChangeArrowheads="1"/>
          </p:cNvPicPr>
          <p:nvPr>
            <p:ph idx="1"/>
          </p:nvPr>
        </p:nvPicPr>
        <p:blipFill>
          <a:blip r:embed="rId3" cstate="print"/>
          <a:srcRect/>
          <a:stretch>
            <a:fillRect/>
          </a:stretch>
        </p:blipFill>
        <p:spPr>
          <a:xfrm>
            <a:off x="6689012" y="762000"/>
            <a:ext cx="5499813" cy="5867400"/>
          </a:xfrm>
          <a:noFill/>
          <a:ln/>
        </p:spPr>
      </p:pic>
      <p:pic>
        <p:nvPicPr>
          <p:cNvPr id="9218" name="Picture 2" descr="File:Breaking Wheel.jpg"/>
          <p:cNvPicPr>
            <a:picLocks noChangeAspect="1" noChangeArrowheads="1"/>
          </p:cNvPicPr>
          <p:nvPr/>
        </p:nvPicPr>
        <p:blipFill>
          <a:blip r:embed="rId4" cstate="print"/>
          <a:srcRect/>
          <a:stretch>
            <a:fillRect/>
          </a:stretch>
        </p:blipFill>
        <p:spPr bwMode="auto">
          <a:xfrm>
            <a:off x="0" y="1905000"/>
            <a:ext cx="7620000" cy="4219575"/>
          </a:xfrm>
          <a:prstGeom prst="rect">
            <a:avLst/>
          </a:prstGeom>
          <a:noFill/>
        </p:spPr>
      </p:pic>
    </p:spTree>
  </p:cSld>
  <p:clrMapOvr>
    <a:masterClrMapping/>
  </p:clrMapOvr>
  <p:transition spd="med">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5540" name="Picture 4" descr="The Judas Cradle"/>
          <p:cNvPicPr>
            <a:picLocks noChangeAspect="1" noChangeArrowheads="1"/>
          </p:cNvPicPr>
          <p:nvPr/>
        </p:nvPicPr>
        <p:blipFill>
          <a:blip r:embed="rId2" cstate="print"/>
          <a:srcRect/>
          <a:stretch>
            <a:fillRect/>
          </a:stretch>
        </p:blipFill>
        <p:spPr bwMode="auto">
          <a:xfrm>
            <a:off x="4407699" y="1066801"/>
            <a:ext cx="7781126" cy="5791200"/>
          </a:xfrm>
          <a:prstGeom prst="rect">
            <a:avLst/>
          </a:prstGeom>
          <a:noFill/>
        </p:spPr>
      </p:pic>
      <p:pic>
        <p:nvPicPr>
          <p:cNvPr id="65538" name="Picture 2" descr="Heretics Fork"/>
          <p:cNvPicPr>
            <a:picLocks noChangeAspect="1" noChangeArrowheads="1"/>
          </p:cNvPicPr>
          <p:nvPr/>
        </p:nvPicPr>
        <p:blipFill>
          <a:blip r:embed="rId3" cstate="print"/>
          <a:srcRect/>
          <a:stretch>
            <a:fillRect/>
          </a:stretch>
        </p:blipFill>
        <p:spPr bwMode="auto">
          <a:xfrm>
            <a:off x="0" y="228600"/>
            <a:ext cx="6491252" cy="426720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6562" name="Picture 2" descr="Coffin Torture"/>
          <p:cNvPicPr>
            <a:picLocks noChangeAspect="1" noChangeArrowheads="1"/>
          </p:cNvPicPr>
          <p:nvPr/>
        </p:nvPicPr>
        <p:blipFill>
          <a:blip r:embed="rId2" cstate="print"/>
          <a:srcRect/>
          <a:stretch>
            <a:fillRect/>
          </a:stretch>
        </p:blipFill>
        <p:spPr bwMode="auto">
          <a:xfrm>
            <a:off x="0" y="0"/>
            <a:ext cx="10253380" cy="6858000"/>
          </a:xfrm>
          <a:prstGeom prst="rect">
            <a:avLst/>
          </a:prstGeom>
          <a:noFill/>
        </p:spPr>
      </p:pic>
      <p:pic>
        <p:nvPicPr>
          <p:cNvPr id="66564" name="Picture 4" descr="Tongue Tearer"/>
          <p:cNvPicPr>
            <a:picLocks noChangeAspect="1" noChangeArrowheads="1"/>
          </p:cNvPicPr>
          <p:nvPr/>
        </p:nvPicPr>
        <p:blipFill>
          <a:blip r:embed="rId3" cstate="print"/>
          <a:srcRect/>
          <a:stretch>
            <a:fillRect/>
          </a:stretch>
        </p:blipFill>
        <p:spPr bwMode="auto">
          <a:xfrm flipH="1">
            <a:off x="6418262" y="2209800"/>
            <a:ext cx="5770563" cy="3133726"/>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7586" name="Picture 2" descr="Spanish Donkey"/>
          <p:cNvPicPr>
            <a:picLocks noChangeAspect="1" noChangeArrowheads="1"/>
          </p:cNvPicPr>
          <p:nvPr/>
        </p:nvPicPr>
        <p:blipFill>
          <a:blip r:embed="rId2" cstate="print"/>
          <a:srcRect/>
          <a:stretch>
            <a:fillRect/>
          </a:stretch>
        </p:blipFill>
        <p:spPr bwMode="auto">
          <a:xfrm>
            <a:off x="0" y="-33363"/>
            <a:ext cx="6780212" cy="6891364"/>
          </a:xfrm>
          <a:prstGeom prst="rect">
            <a:avLst/>
          </a:prstGeom>
          <a:noFill/>
        </p:spPr>
      </p:pic>
      <p:pic>
        <p:nvPicPr>
          <p:cNvPr id="67588" name="Picture 4" descr="Saw Torture"/>
          <p:cNvPicPr>
            <a:picLocks noChangeAspect="1" noChangeArrowheads="1"/>
          </p:cNvPicPr>
          <p:nvPr/>
        </p:nvPicPr>
        <p:blipFill>
          <a:blip r:embed="rId3" cstate="print"/>
          <a:srcRect/>
          <a:stretch>
            <a:fillRect/>
          </a:stretch>
        </p:blipFill>
        <p:spPr bwMode="auto">
          <a:xfrm>
            <a:off x="6780211" y="-22466"/>
            <a:ext cx="5408613" cy="6880465"/>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8610" name="Picture 2" descr="Hanged, Drawn, and Quartered"/>
          <p:cNvPicPr>
            <a:picLocks noChangeAspect="1" noChangeArrowheads="1"/>
          </p:cNvPicPr>
          <p:nvPr/>
        </p:nvPicPr>
        <p:blipFill>
          <a:blip r:embed="rId2" cstate="print"/>
          <a:srcRect/>
          <a:stretch>
            <a:fillRect/>
          </a:stretch>
        </p:blipFill>
        <p:spPr bwMode="auto">
          <a:xfrm>
            <a:off x="-1" y="-46380"/>
            <a:ext cx="12188825" cy="690438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4514" name="Picture 2" descr="The Brazen Bull"/>
          <p:cNvPicPr>
            <a:picLocks noChangeAspect="1" noChangeArrowheads="1"/>
          </p:cNvPicPr>
          <p:nvPr/>
        </p:nvPicPr>
        <p:blipFill>
          <a:blip r:embed="rId2" cstate="print"/>
          <a:srcRect/>
          <a:stretch>
            <a:fillRect/>
          </a:stretch>
        </p:blipFill>
        <p:spPr bwMode="auto">
          <a:xfrm>
            <a:off x="912812" y="0"/>
            <a:ext cx="10056812" cy="6874903"/>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73730" name="Picture 2" descr="http://media.npr.org/assets/news/2010/05/19/margaret2-bb94091f71d6eb520a9058f6a9ee9bb4cde9325e-s800-c15.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73732" name="Picture 4" descr="http://www.dignityhealth.org/stellent/groups/public/@xinternet_con_com/documents/webcontent/facilityphoto_sjh.jpg"/>
          <p:cNvPicPr>
            <a:picLocks noChangeAspect="1" noChangeArrowheads="1"/>
          </p:cNvPicPr>
          <p:nvPr/>
        </p:nvPicPr>
        <p:blipFill>
          <a:blip r:embed="rId3" cstate="print"/>
          <a:srcRect l="33655"/>
          <a:stretch>
            <a:fillRect/>
          </a:stretch>
        </p:blipFill>
        <p:spPr bwMode="auto">
          <a:xfrm>
            <a:off x="6627812" y="1"/>
            <a:ext cx="5561014" cy="685800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b="1" dirty="0" smtClean="0"/>
              <a:t>#History</a:t>
            </a:r>
            <a:endParaRPr lang="en-US" sz="6000" b="1" dirty="0"/>
          </a:p>
        </p:txBody>
      </p:sp>
      <p:sp>
        <p:nvSpPr>
          <p:cNvPr id="3" name="Content Placeholder 2"/>
          <p:cNvSpPr>
            <a:spLocks noGrp="1"/>
          </p:cNvSpPr>
          <p:nvPr>
            <p:ph idx="1"/>
          </p:nvPr>
        </p:nvSpPr>
        <p:spPr>
          <a:xfrm>
            <a:off x="379411" y="1905000"/>
            <a:ext cx="11277601" cy="4267200"/>
          </a:xfrm>
        </p:spPr>
        <p:txBody>
          <a:bodyPr>
            <a:normAutofit fontScale="85000" lnSpcReduction="10000"/>
          </a:bodyPr>
          <a:lstStyle/>
          <a:p>
            <a:pPr marL="0" indent="0" algn="ctr">
              <a:buNone/>
            </a:pPr>
            <a:r>
              <a:rPr lang="en-US" sz="3600" dirty="0" smtClean="0"/>
              <a:t>Choose between the two following events, and create a series of hashtags (a minimum of 5) to represent each person’s feelings after the event.  Feel free to create a full conversation if you would like!</a:t>
            </a:r>
          </a:p>
          <a:p>
            <a:pPr marL="0" indent="0" algn="ctr">
              <a:buNone/>
            </a:pPr>
            <a:endParaRPr lang="en-US" sz="3600" dirty="0"/>
          </a:p>
          <a:p>
            <a:pPr marL="742950" indent="-742950" algn="ctr">
              <a:buAutoNum type="arabicPeriod"/>
            </a:pPr>
            <a:r>
              <a:rPr lang="en-US" sz="3600" dirty="0" smtClean="0"/>
              <a:t>You are Martin Luther.  You just nailed your 95 Theses to the front of the church hoping that some positive change will happen because of it.</a:t>
            </a:r>
          </a:p>
          <a:p>
            <a:pPr marL="742950" indent="-742950" algn="ctr">
              <a:buAutoNum type="arabicPeriod"/>
            </a:pPr>
            <a:r>
              <a:rPr lang="en-US" sz="3600" dirty="0" smtClean="0"/>
              <a:t>You are Henry VIII.  You just created the Anglican Church and legally divorced your wife so you could marry someone else.</a:t>
            </a:r>
            <a:endParaRPr lang="en-US" sz="3600" dirty="0"/>
          </a:p>
        </p:txBody>
      </p:sp>
    </p:spTree>
    <p:extLst>
      <p:ext uri="{BB962C8B-B14F-4D97-AF65-F5344CB8AC3E}">
        <p14:creationId xmlns:p14="http://schemas.microsoft.com/office/powerpoint/2010/main" val="3334590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b="1" dirty="0" smtClean="0"/>
              <a:t>Aztec and Inca Chart</a:t>
            </a:r>
            <a:endParaRPr lang="en-US" sz="6000" b="1" dirty="0"/>
          </a:p>
        </p:txBody>
      </p:sp>
      <p:sp>
        <p:nvSpPr>
          <p:cNvPr id="3" name="Content Placeholder 2"/>
          <p:cNvSpPr>
            <a:spLocks noGrp="1"/>
          </p:cNvSpPr>
          <p:nvPr>
            <p:ph idx="1"/>
          </p:nvPr>
        </p:nvSpPr>
        <p:spPr/>
        <p:txBody>
          <a:bodyPr>
            <a:normAutofit fontScale="92500"/>
          </a:bodyPr>
          <a:lstStyle/>
          <a:p>
            <a:pPr marL="457200" indent="-457200">
              <a:buAutoNum type="arabicPeriod"/>
            </a:pPr>
            <a:r>
              <a:rPr lang="en-US" sz="4400" dirty="0" smtClean="0"/>
              <a:t>Use the notes provided to fill out this chart on the Aztecs and the Incas for homework.</a:t>
            </a:r>
          </a:p>
          <a:p>
            <a:pPr marL="457200" indent="-457200">
              <a:buAutoNum type="arabicPeriod"/>
            </a:pPr>
            <a:r>
              <a:rPr lang="en-US" sz="4400" dirty="0" smtClean="0"/>
              <a:t>This will not be due until TUESDAY, but I would suggest using your class time wisely since you have textbooks here that can help you find the answers</a:t>
            </a:r>
            <a:r>
              <a:rPr lang="en-US" dirty="0" smtClean="0"/>
              <a:t>!</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dirty="0" smtClean="0"/>
              <a:t>Closure</a:t>
            </a:r>
            <a:endParaRPr lang="en-US" sz="4800" dirty="0"/>
          </a:p>
        </p:txBody>
      </p:sp>
      <p:sp>
        <p:nvSpPr>
          <p:cNvPr id="3" name="Content Placeholder 2"/>
          <p:cNvSpPr>
            <a:spLocks noGrp="1"/>
          </p:cNvSpPr>
          <p:nvPr>
            <p:ph idx="1"/>
          </p:nvPr>
        </p:nvSpPr>
        <p:spPr>
          <a:xfrm>
            <a:off x="0" y="1828800"/>
            <a:ext cx="5484812" cy="5029200"/>
          </a:xfrm>
        </p:spPr>
        <p:txBody>
          <a:bodyPr>
            <a:normAutofit/>
          </a:bodyPr>
          <a:lstStyle/>
          <a:p>
            <a:pPr marL="457200" indent="-457200">
              <a:buAutoNum type="arabicPeriod"/>
            </a:pPr>
            <a:r>
              <a:rPr lang="en-US" sz="3600" dirty="0" smtClean="0"/>
              <a:t>Do you have any questions about the unit?</a:t>
            </a:r>
          </a:p>
          <a:p>
            <a:pPr marL="457200" indent="-457200">
              <a:buAutoNum type="arabicPeriod"/>
            </a:pPr>
            <a:r>
              <a:rPr lang="en-US" sz="3600" dirty="0" smtClean="0"/>
              <a:t>Why was it important for the Catholic Church to send out the Jesuit missionaries?</a:t>
            </a:r>
          </a:p>
          <a:p>
            <a:pPr marL="457200" indent="-457200">
              <a:buAutoNum type="arabicPeriod"/>
            </a:pPr>
            <a:r>
              <a:rPr lang="en-US" sz="3600" dirty="0" smtClean="0"/>
              <a:t>Seriously, what was the feudal pyramid?!</a:t>
            </a:r>
          </a:p>
          <a:p>
            <a:pPr marL="457200" indent="-457200">
              <a:buAutoNum type="arabicPeriod"/>
            </a:pPr>
            <a:endParaRPr lang="en-US" dirty="0" smtClean="0"/>
          </a:p>
          <a:p>
            <a:pPr marL="457200" indent="-457200">
              <a:buAutoNum type="arabicPeriod"/>
            </a:pPr>
            <a:endParaRPr lang="en-US" dirty="0"/>
          </a:p>
        </p:txBody>
      </p:sp>
      <p:pic>
        <p:nvPicPr>
          <p:cNvPr id="3074" name="Picture 2" descr="http://4.bp.blogspot.com/_UKD6iwMrQmQ/S6gm1_0G68I/AAAAAAAABl4/BbNHoTESntE/s400/151820__si_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56212" y="1752600"/>
            <a:ext cx="6627813" cy="49708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0819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2" y="228600"/>
            <a:ext cx="9143998" cy="1020762"/>
          </a:xfrm>
        </p:spPr>
        <p:txBody>
          <a:bodyPr>
            <a:noAutofit/>
          </a:bodyPr>
          <a:lstStyle/>
          <a:p>
            <a:pPr algn="ctr"/>
            <a:r>
              <a:rPr lang="en-US" sz="7200" b="1" dirty="0" err="1" smtClean="0"/>
              <a:t>Kahoot</a:t>
            </a:r>
            <a:r>
              <a:rPr lang="en-US" sz="7200" b="1" dirty="0" smtClean="0"/>
              <a:t> Review!</a:t>
            </a:r>
            <a:endParaRPr lang="en-US" sz="7200" b="1" dirty="0"/>
          </a:p>
        </p:txBody>
      </p:sp>
      <p:sp>
        <p:nvSpPr>
          <p:cNvPr id="3" name="Content Placeholder 2"/>
          <p:cNvSpPr>
            <a:spLocks noGrp="1"/>
          </p:cNvSpPr>
          <p:nvPr>
            <p:ph idx="1"/>
          </p:nvPr>
        </p:nvSpPr>
        <p:spPr>
          <a:xfrm>
            <a:off x="0" y="1981200"/>
            <a:ext cx="12188824" cy="4267200"/>
          </a:xfrm>
        </p:spPr>
        <p:txBody>
          <a:bodyPr/>
          <a:lstStyle/>
          <a:p>
            <a:pPr marL="457200" indent="-457200" algn="ctr">
              <a:buNone/>
            </a:pPr>
            <a:r>
              <a:rPr lang="en-US" sz="9600" dirty="0" smtClean="0"/>
              <a:t>Get your phones out and get ready to play a review </a:t>
            </a:r>
            <a:r>
              <a:rPr lang="en-US" sz="9600" dirty="0" err="1" smtClean="0"/>
              <a:t>Kahoot</a:t>
            </a:r>
            <a:r>
              <a:rPr lang="en-US" sz="9600" dirty="0" smtClean="0"/>
              <a:t>!!</a:t>
            </a:r>
            <a:endParaRPr lang="en-US" sz="16600" dirty="0" smtClean="0"/>
          </a:p>
          <a:p>
            <a:pPr marL="457200" indent="-457200">
              <a:buAutoNum type="arabicPeriod"/>
            </a:pPr>
            <a:endParaRPr lang="en-US" dirty="0"/>
          </a:p>
          <a:p>
            <a:pPr marL="457200" indent="-457200">
              <a:buAutoNum type="arabicPeriod"/>
            </a:pPr>
            <a:endParaRPr lang="en-US" dirty="0"/>
          </a:p>
        </p:txBody>
      </p:sp>
    </p:spTree>
    <p:extLst>
      <p:ext uri="{BB962C8B-B14F-4D97-AF65-F5344CB8AC3E}">
        <p14:creationId xmlns:p14="http://schemas.microsoft.com/office/powerpoint/2010/main" val="4065052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descr="https://fbcdn-sphotos-f-a.akamaihd.net/hphotos-ak-xpf1/v/t1.0-9/10408880_10100521350232192_8812217863441962647_n.jpg?oh=b4992ba2900928df3c1177136d684912&amp;oe=5581AD6C&amp;__gda__=1435947027_008fbe4f7a330509830b6b3b4b294a15"/>
          <p:cNvPicPr>
            <a:picLocks noChangeAspect="1" noChangeArrowheads="1"/>
          </p:cNvPicPr>
          <p:nvPr/>
        </p:nvPicPr>
        <p:blipFill>
          <a:blip r:embed="rId2" cstate="print"/>
          <a:srcRect/>
          <a:stretch>
            <a:fillRect/>
          </a:stretch>
        </p:blipFill>
        <p:spPr bwMode="auto">
          <a:xfrm>
            <a:off x="912812" y="0"/>
            <a:ext cx="10286998" cy="685800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 name="Picture 2" descr="http://upload.wikimedia.org/wikipedia/commons/5/55/Jeorg_Breu_Elder_A_Question_to_a_Mintmaker_c150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8079"/>
            <a:ext cx="12137867" cy="69718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0098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81000"/>
            <a:ext cx="3351212" cy="6477000"/>
          </a:xfrm>
        </p:spPr>
        <p:txBody>
          <a:bodyPr>
            <a:normAutofit/>
          </a:bodyPr>
          <a:lstStyle/>
          <a:p>
            <a:pPr marL="0" lvl="1" indent="0">
              <a:spcBef>
                <a:spcPts val="1800"/>
              </a:spcBef>
              <a:buNone/>
            </a:pPr>
            <a:r>
              <a:rPr lang="en-US" sz="4400" dirty="0" smtClean="0"/>
              <a:t>E. Financial </a:t>
            </a:r>
            <a:r>
              <a:rPr lang="en-US" sz="4400" dirty="0"/>
              <a:t>corruption and abuse of power </a:t>
            </a:r>
            <a:r>
              <a:rPr lang="en-US" sz="4400" dirty="0" smtClean="0"/>
              <a:t>lead to </a:t>
            </a:r>
            <a:r>
              <a:rPr lang="en-US" sz="4400" dirty="0"/>
              <a:t>the reform </a:t>
            </a:r>
            <a:r>
              <a:rPr lang="en-US" sz="4400" dirty="0" smtClean="0"/>
              <a:t>movement: </a:t>
            </a:r>
            <a:r>
              <a:rPr lang="en-US" sz="4400" b="1" u="sng" dirty="0" smtClean="0"/>
              <a:t>The Protestant </a:t>
            </a:r>
            <a:r>
              <a:rPr lang="en-US" sz="4400" b="1" u="sng" dirty="0"/>
              <a:t>Reformation</a:t>
            </a:r>
            <a:endParaRPr lang="en-US" sz="3600" dirty="0"/>
          </a:p>
          <a:p>
            <a:pPr marL="0" indent="0">
              <a:buNone/>
            </a:pPr>
            <a:endParaRPr lang="en-US" dirty="0"/>
          </a:p>
        </p:txBody>
      </p:sp>
      <p:sp>
        <p:nvSpPr>
          <p:cNvPr id="4" name="Rectangle 3"/>
          <p:cNvSpPr/>
          <p:nvPr/>
        </p:nvSpPr>
        <p:spPr>
          <a:xfrm>
            <a:off x="7856538" y="8165813"/>
            <a:ext cx="6092825" cy="584775"/>
          </a:xfrm>
          <a:prstGeom prst="rect">
            <a:avLst/>
          </a:prstGeom>
        </p:spPr>
        <p:txBody>
          <a:bodyPr>
            <a:spAutoFit/>
          </a:bodyPr>
          <a:lstStyle/>
          <a:p>
            <a:pPr marL="742950" marR="0" lvl="1" indent="-285750">
              <a:spcBef>
                <a:spcPts val="0"/>
              </a:spcBef>
              <a:spcAft>
                <a:spcPts val="0"/>
              </a:spcAft>
              <a:buFont typeface="+mj-lt"/>
              <a:buAutoNum type="alphaUcPeriod"/>
            </a:pPr>
            <a:r>
              <a:rPr lang="en-US" sz="1600" dirty="0">
                <a:latin typeface="Calibri" panose="020F0502020204030204" pitchFamily="34" charset="0"/>
                <a:ea typeface="Cambria" panose="02040503050406030204" pitchFamily="18" charset="0"/>
                <a:cs typeface="Times New Roman" panose="02020603050405020304" pitchFamily="18" charset="0"/>
              </a:rPr>
              <a:t>Financial corruption and abuse of power leading to the reform movement- </a:t>
            </a:r>
            <a:r>
              <a:rPr lang="en-US" sz="1600" b="1" u="sng" dirty="0">
                <a:latin typeface="Calibri" panose="020F0502020204030204" pitchFamily="34" charset="0"/>
                <a:ea typeface="Cambria" panose="02040503050406030204" pitchFamily="18" charset="0"/>
                <a:cs typeface="Times New Roman" panose="02020603050405020304" pitchFamily="18" charset="0"/>
              </a:rPr>
              <a:t>Protestant Reformation</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p:txBody>
      </p:sp>
      <p:pic>
        <p:nvPicPr>
          <p:cNvPr id="55298" name="Picture 2" descr="http://timspivey.com/wp-content/uploads/2011/10/corrupt-church.jpg"/>
          <p:cNvPicPr>
            <a:picLocks noChangeAspect="1" noChangeArrowheads="1"/>
          </p:cNvPicPr>
          <p:nvPr/>
        </p:nvPicPr>
        <p:blipFill>
          <a:blip r:embed="rId2" cstate="print"/>
          <a:srcRect/>
          <a:stretch>
            <a:fillRect/>
          </a:stretch>
        </p:blipFill>
        <p:spPr bwMode="auto">
          <a:xfrm>
            <a:off x="3297199" y="0"/>
            <a:ext cx="8891626" cy="6858000"/>
          </a:xfrm>
          <a:prstGeom prst="rect">
            <a:avLst/>
          </a:prstGeom>
          <a:noFill/>
        </p:spPr>
      </p:pic>
    </p:spTree>
    <p:extLst>
      <p:ext uri="{BB962C8B-B14F-4D97-AF65-F5344CB8AC3E}">
        <p14:creationId xmlns:p14="http://schemas.microsoft.com/office/powerpoint/2010/main" val="2613289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7466012" cy="1020762"/>
          </a:xfrm>
        </p:spPr>
        <p:txBody>
          <a:bodyPr>
            <a:normAutofit/>
          </a:bodyPr>
          <a:lstStyle/>
          <a:p>
            <a:pPr algn="ctr"/>
            <a:r>
              <a:rPr lang="en-US" sz="5400" dirty="0" smtClean="0"/>
              <a:t>II. Martin Luther </a:t>
            </a:r>
            <a:endParaRPr lang="en-US" sz="5400" dirty="0"/>
          </a:p>
        </p:txBody>
      </p:sp>
      <p:sp>
        <p:nvSpPr>
          <p:cNvPr id="3" name="Content Placeholder 2"/>
          <p:cNvSpPr>
            <a:spLocks noGrp="1"/>
          </p:cNvSpPr>
          <p:nvPr>
            <p:ph idx="1"/>
          </p:nvPr>
        </p:nvSpPr>
        <p:spPr>
          <a:xfrm>
            <a:off x="455612" y="1678379"/>
            <a:ext cx="2971800" cy="5204461"/>
          </a:xfrm>
        </p:spPr>
        <p:txBody>
          <a:bodyPr>
            <a:normAutofit lnSpcReduction="10000"/>
          </a:bodyPr>
          <a:lstStyle/>
          <a:p>
            <a:pPr marL="0" lvl="1" indent="0">
              <a:spcBef>
                <a:spcPts val="1800"/>
              </a:spcBef>
              <a:buNone/>
            </a:pPr>
            <a:r>
              <a:rPr lang="en-US" sz="4400" dirty="0" smtClean="0"/>
              <a:t>A. Luther </a:t>
            </a:r>
            <a:r>
              <a:rPr lang="en-US" sz="4400" dirty="0"/>
              <a:t>became a monk and professor in Holy Roman Empire (modern Germany)</a:t>
            </a:r>
            <a:endParaRPr lang="en-US" sz="3600" dirty="0"/>
          </a:p>
          <a:p>
            <a:pPr marL="0" indent="0">
              <a:buNone/>
            </a:pPr>
            <a:endParaRPr lang="en-US" dirty="0"/>
          </a:p>
        </p:txBody>
      </p:sp>
      <p:pic>
        <p:nvPicPr>
          <p:cNvPr id="4" name="Picture 2" descr="http://wp.production.patheos.com/blogs/exploringourmatrix/files/2014/01/Luther-Nailed-I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7012" y="1553067"/>
            <a:ext cx="8151813" cy="53277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2682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04800"/>
            <a:ext cx="11733212" cy="4267200"/>
          </a:xfrm>
        </p:spPr>
        <p:txBody>
          <a:bodyPr/>
          <a:lstStyle/>
          <a:p>
            <a:pPr marL="274320" lvl="1" indent="0">
              <a:buNone/>
            </a:pPr>
            <a:r>
              <a:rPr lang="en-US" sz="4000" dirty="0" smtClean="0"/>
              <a:t>B. Saw </a:t>
            </a:r>
            <a:r>
              <a:rPr lang="en-US" sz="4000" dirty="0"/>
              <a:t>problems in the church and nailed on church door his </a:t>
            </a:r>
            <a:r>
              <a:rPr lang="en-US" sz="4000" b="1" u="sng" dirty="0"/>
              <a:t>95 Theses</a:t>
            </a:r>
            <a:r>
              <a:rPr lang="en-US" sz="4000" dirty="0"/>
              <a:t> (1517)</a:t>
            </a:r>
            <a:endParaRPr lang="en-US" sz="3200" dirty="0"/>
          </a:p>
          <a:p>
            <a:pPr marL="548640" lvl="2" indent="0">
              <a:buNone/>
            </a:pPr>
            <a:r>
              <a:rPr lang="en-US" sz="3600" dirty="0" smtClean="0"/>
              <a:t>1. Luther </a:t>
            </a:r>
            <a:r>
              <a:rPr lang="en-US" sz="3600" dirty="0"/>
              <a:t>spoke out against the selling of indulgences, salvation through church, and power of the pope</a:t>
            </a:r>
            <a:endParaRPr lang="en-US" sz="2800" dirty="0"/>
          </a:p>
          <a:p>
            <a:pPr marL="548640" lvl="2" indent="0">
              <a:buNone/>
            </a:pPr>
            <a:r>
              <a:rPr lang="en-US" sz="3600" dirty="0" smtClean="0"/>
              <a:t>2. Put </a:t>
            </a:r>
            <a:r>
              <a:rPr lang="en-US" sz="3600" dirty="0"/>
              <a:t>on trial for his ideas</a:t>
            </a:r>
            <a:endParaRPr lang="en-US" sz="2800" dirty="0"/>
          </a:p>
          <a:p>
            <a:pPr marL="0" indent="0">
              <a:buNone/>
            </a:pPr>
            <a:endParaRPr lang="en-US" dirty="0"/>
          </a:p>
        </p:txBody>
      </p:sp>
      <p:pic>
        <p:nvPicPr>
          <p:cNvPr id="53250" name="Picture 2" descr="http://upload.wikimedia.org/wikipedia/commons/thumb/7/79/%D0%9B%D1%8E%D1%82%D0%B5%D1%80_%D0%B2_%D0%92%D0%BE%D1%80%D0%BC%D1%81%D0%B5.jpg/1280px-%D0%9B%D1%8E%D1%82%D0%B5%D1%80_%D0%B2_%D0%92%D0%BE%D1%80%D0%BC%D1%81%D0%B5.jpg"/>
          <p:cNvPicPr>
            <a:picLocks noChangeAspect="1" noChangeArrowheads="1"/>
          </p:cNvPicPr>
          <p:nvPr/>
        </p:nvPicPr>
        <p:blipFill>
          <a:blip r:embed="rId2" cstate="print"/>
          <a:srcRect/>
          <a:stretch>
            <a:fillRect/>
          </a:stretch>
        </p:blipFill>
        <p:spPr bwMode="auto">
          <a:xfrm>
            <a:off x="743763" y="3124200"/>
            <a:ext cx="7197686" cy="3733800"/>
          </a:xfrm>
          <a:prstGeom prst="rect">
            <a:avLst/>
          </a:prstGeom>
          <a:noFill/>
        </p:spPr>
      </p:pic>
      <p:pic>
        <p:nvPicPr>
          <p:cNvPr id="5" name="Picture 2" descr="http://www.occidentaldissent.com/wp-content/uploads/2011/08/luther51.jpg"/>
          <p:cNvPicPr>
            <a:picLocks noChangeAspect="1" noChangeArrowheads="1"/>
          </p:cNvPicPr>
          <p:nvPr/>
        </p:nvPicPr>
        <p:blipFill>
          <a:blip r:embed="rId3" cstate="print"/>
          <a:srcRect/>
          <a:stretch>
            <a:fillRect/>
          </a:stretch>
        </p:blipFill>
        <p:spPr bwMode="auto">
          <a:xfrm>
            <a:off x="8685212" y="2665630"/>
            <a:ext cx="2892735" cy="4192370"/>
          </a:xfrm>
          <a:prstGeom prst="rect">
            <a:avLst/>
          </a:prstGeom>
          <a:noFill/>
        </p:spPr>
      </p:pic>
    </p:spTree>
    <p:extLst>
      <p:ext uri="{BB962C8B-B14F-4D97-AF65-F5344CB8AC3E}">
        <p14:creationId xmlns:p14="http://schemas.microsoft.com/office/powerpoint/2010/main" val="2552222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halkboard 16x9">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80000"/>
                <a:satMod val="300000"/>
              </a:schemeClr>
            </a:gs>
            <a:gs pos="100000">
              <a:schemeClr val="phClr">
                <a:shade val="30000"/>
                <a:satMod val="200000"/>
              </a:schemeClr>
            </a:gs>
          </a:gsLst>
          <a:path path="circle">
            <a:fillToRect l="50000" t="50000" r="50000" b="50000"/>
          </a:path>
        </a:gradFill>
        <a:blipFill rotWithShape="1">
          <a:blip xmlns:r="http://schemas.openxmlformats.org/officeDocument/2006/relationships" r:embed="rId1">
            <a:duotone>
              <a:schemeClr val="phClr">
                <a:shade val="12000"/>
                <a:satMod val="240000"/>
              </a:schemeClr>
              <a:schemeClr val="phClr">
                <a:tint val="65000"/>
              </a:schemeClr>
            </a:duotone>
          </a:blip>
          <a:stretch/>
        </a:blip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5400">
          <a:miter lim="800000"/>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0000"/>
          </a:lnSpc>
          <a:defRPr sz="2400"/>
        </a:defPPr>
      </a:lstStyle>
    </a:txDef>
  </a:objectDefaults>
  <a:extraClrSchemeLst/>
</a:theme>
</file>

<file path=ppt/theme/theme2.xml><?xml version="1.0" encoding="utf-8"?>
<a:theme xmlns:a="http://schemas.openxmlformats.org/drawingml/2006/main" name="Office Them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0F09A44C-857D-42FD-9219-94A36248C2C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Chalkboard education presentation (widescreen)</Template>
  <TotalTime>0</TotalTime>
  <Words>1139</Words>
  <Application>Microsoft Office PowerPoint</Application>
  <PresentationFormat>Custom</PresentationFormat>
  <Paragraphs>106</Paragraphs>
  <Slides>54</Slides>
  <Notes>10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54</vt:i4>
      </vt:variant>
    </vt:vector>
  </HeadingPairs>
  <TitlesOfParts>
    <vt:vector size="63" baseType="lpstr">
      <vt:lpstr>Arial</vt:lpstr>
      <vt:lpstr>Calibri</vt:lpstr>
      <vt:lpstr>Cambria</vt:lpstr>
      <vt:lpstr>Consolas</vt:lpstr>
      <vt:lpstr>Corbel</vt:lpstr>
      <vt:lpstr>Impact</vt:lpstr>
      <vt:lpstr>Times New Roman</vt:lpstr>
      <vt:lpstr>Wingdings 2</vt:lpstr>
      <vt:lpstr>Chalkboard 16x9</vt:lpstr>
      <vt:lpstr>The Reformation</vt:lpstr>
      <vt:lpstr>Warm-Up Review</vt:lpstr>
      <vt:lpstr>I. Problems in the Catholic Church</vt:lpstr>
      <vt:lpstr>PowerPoint Presentation</vt:lpstr>
      <vt:lpstr>PowerPoint Presentation</vt:lpstr>
      <vt:lpstr>PowerPoint Presentation</vt:lpstr>
      <vt:lpstr>PowerPoint Presentation</vt:lpstr>
      <vt:lpstr>II. Martin Luther </vt:lpstr>
      <vt:lpstr>PowerPoint Presentation</vt:lpstr>
      <vt:lpstr>https://www.youtube.com/watch?v=dt5AJr0wls0 </vt:lpstr>
      <vt:lpstr>PowerPoint Presentation</vt:lpstr>
      <vt:lpstr>https://www.youtube.com/watch?v=5CG35BfLbAQ </vt:lpstr>
      <vt:lpstr>III. Reformation </vt:lpstr>
      <vt:lpstr>PowerPoint Presentation</vt:lpstr>
      <vt:lpstr>Martin Luther Document Analysis</vt:lpstr>
      <vt:lpstr>Closure: Martin Luther Free-Write</vt:lpstr>
      <vt:lpstr>Renaissance Mix and Mingle</vt:lpstr>
      <vt:lpstr>IV. English Reformation</vt:lpstr>
      <vt:lpstr>PowerPoint Presentation</vt:lpstr>
      <vt:lpstr>Henry VIII and his 6 Wives</vt:lpstr>
      <vt:lpstr>PowerPoint Presentation</vt:lpstr>
      <vt:lpstr>PowerPoint Presentation</vt:lpstr>
      <vt:lpstr>PowerPoint Presentation</vt:lpstr>
      <vt:lpstr>PowerPoint Presentation</vt:lpstr>
      <vt:lpstr>PowerPoint Presentation</vt:lpstr>
      <vt:lpstr>V. Effects of the Reformation </vt:lpstr>
      <vt:lpstr>PowerPoint Presentation</vt:lpstr>
      <vt:lpstr>VI. Counter-Reformation</vt:lpstr>
      <vt:lpstr>PowerPoint Presentation</vt:lpstr>
      <vt:lpstr>PowerPoint Presentation</vt:lpstr>
      <vt:lpstr>PowerPoint Presentation</vt:lpstr>
      <vt:lpstr>Torture Devices….</vt:lpstr>
      <vt:lpstr>The Rack</vt:lpstr>
      <vt:lpstr>The Boots</vt:lpstr>
      <vt:lpstr>PowerPoint Presentation</vt:lpstr>
      <vt:lpstr>The Chair</vt:lpstr>
      <vt:lpstr>The Head Crusher </vt:lpstr>
      <vt:lpstr>The Iron Maiden</vt:lpstr>
      <vt:lpstr>The Spanish Tickler</vt:lpstr>
      <vt:lpstr>The Pear of Anguish </vt:lpstr>
      <vt:lpstr>“Cleansing the Soul”</vt:lpstr>
      <vt:lpstr>Rats</vt:lpstr>
      <vt:lpstr>Burning at the Stake</vt:lpstr>
      <vt:lpstr>The Wheel</vt:lpstr>
      <vt:lpstr>PowerPoint Presentation</vt:lpstr>
      <vt:lpstr>PowerPoint Presentation</vt:lpstr>
      <vt:lpstr>PowerPoint Presentation</vt:lpstr>
      <vt:lpstr>PowerPoint Presentation</vt:lpstr>
      <vt:lpstr>PowerPoint Presentation</vt:lpstr>
      <vt:lpstr>#History</vt:lpstr>
      <vt:lpstr>Aztec and Inca Chart</vt:lpstr>
      <vt:lpstr>Closure</vt:lpstr>
      <vt:lpstr>Kahoot Review!</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2014-02-23T01:37:24Z</dcterms:created>
  <dcterms:modified xsi:type="dcterms:W3CDTF">2015-09-21T02:17:50Z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TC028048469991</vt:lpwstr>
  </property>
</Properties>
</file>