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77" autoAdjust="0"/>
  </p:normalViewPr>
  <p:slideViewPr>
    <p:cSldViewPr snapToGrid="0" snapToObjects="1">
      <p:cViewPr varScale="1">
        <p:scale>
          <a:sx n="84" d="100"/>
          <a:sy n="84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1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889" y="1671154"/>
            <a:ext cx="85382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Renaissance- rebirth of learning and development in Europe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Inspired by and built upon what the Greeks and Romans did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Humanism- intellectual movement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Classical education- studying the Greeks and Romans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Individual humans could achieve greatness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Mostly secular (non- religious) movement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Leonardo Da Vinci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Painter, sculptor, inventor, studied math, science and anatomy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74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938539"/>
            <a:ext cx="80422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Martin Luther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95 Theses- spoke out against the selling of indulgences, salvation through church and power of the pope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John Calvin- predestination- chooses who will be saved before birth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009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Dynasties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8487" y="2055520"/>
            <a:ext cx="7873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Tang- restored strong central government with bureaucracy after period of disunity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Song- foot binding, printing press, gunpowder, paper money, porcelain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Ming and Qing- ISOLATION!!!!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err="1" smtClean="0"/>
              <a:t>Zheng</a:t>
            </a:r>
            <a:r>
              <a:rPr lang="en-US" sz="2800" dirty="0" smtClean="0"/>
              <a:t> He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545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Empire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971962"/>
            <a:ext cx="81895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Gunpowder empires! 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Ottoman- conquered Constantinople   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err="1" smtClean="0"/>
              <a:t>Safavid</a:t>
            </a:r>
            <a:r>
              <a:rPr lang="en-US" sz="3200" dirty="0" smtClean="0"/>
              <a:t>- Persia 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Mughals- Northern India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583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Explorers, Conquistadors, Aztecs and Incas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838270"/>
            <a:ext cx="804227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Conquistadors- Spanish conquerors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God, gold, glory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Aztecs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Central America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Hernandez Cortez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Inca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Peru 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Francisco </a:t>
            </a:r>
            <a:r>
              <a:rPr lang="en-US" sz="2800" dirty="0" err="1" smtClean="0"/>
              <a:t>Pizzaro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008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Colombian Exchange and Colonization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0888" y="1687866"/>
            <a:ext cx="84046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Columbian Exchange- exchange of goods between the New World and the Old World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Mercantilism- Economic philosophy that a nation’s strength depended on its wealth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2674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577" y="1721289"/>
            <a:ext cx="77059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Tokugawa </a:t>
            </a:r>
            <a:r>
              <a:rPr lang="en-US" sz="3200" dirty="0" err="1" smtClean="0"/>
              <a:t>Shogunate</a:t>
            </a:r>
            <a:r>
              <a:rPr lang="en-US" sz="3200" dirty="0" smtClean="0"/>
              <a:t>- 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Brought back central rule 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Banned Christianity 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Cut off all trade with Europe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8006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2751" y="1768933"/>
            <a:ext cx="8178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Absolutism- absolute power of monarchs 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Divine Right of Kings- God gives power to the king and should not be challenged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Spanish Armada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Phillip II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Against England under the Protestant Queen Elizabeth but FAILED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Thirty Years War- Holy Roman Empire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Each country could choose their own religion</a:t>
            </a:r>
          </a:p>
        </p:txBody>
      </p:sp>
    </p:spTree>
    <p:extLst>
      <p:ext uri="{BB962C8B-B14F-4D97-AF65-F5344CB8AC3E}">
        <p14:creationId xmlns:p14="http://schemas.microsoft.com/office/powerpoint/2010/main" val="118955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Revolution and Enlightenment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704578"/>
            <a:ext cx="8042276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Scientific Revolution-new way of looking at the world based on observation and theory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Enlightenment- philosophical movement that promoted the power of human reason to make change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Social Contract- an agreement b/w the people and their government to give up part of their freedom in exchange for protection for all</a:t>
            </a:r>
          </a:p>
          <a:p>
            <a:pPr marL="1200150" lvl="2" indent="-285750">
              <a:buFont typeface="Arial"/>
              <a:buChar char="•"/>
            </a:pPr>
            <a:r>
              <a:rPr lang="en-US" sz="2200" dirty="0" smtClean="0"/>
              <a:t>Hobbes- people are evil and need strong kings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John Locke- people are naturally good and born with rights of life, liberty and property that the government should protect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Adam Smith- </a:t>
            </a:r>
            <a:r>
              <a:rPr lang="en-US" sz="2200" i="1" dirty="0" smtClean="0"/>
              <a:t>The Wealth of Nations</a:t>
            </a:r>
            <a:endParaRPr lang="en-US" sz="2200" dirty="0" smtClean="0"/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Laissez-faire- HANDS OFF! </a:t>
            </a:r>
          </a:p>
        </p:txBody>
      </p:sp>
    </p:spTree>
    <p:extLst>
      <p:ext uri="{BB962C8B-B14F-4D97-AF65-F5344CB8AC3E}">
        <p14:creationId xmlns:p14="http://schemas.microsoft.com/office/powerpoint/2010/main" val="2622444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6" y="2256058"/>
            <a:ext cx="8277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French and Indian War- GB and colonies versus French and Indians 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Unrest and Rebellion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Boston Massacre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Boston Tea Party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Taxes!!!!</a:t>
            </a:r>
          </a:p>
        </p:txBody>
      </p:sp>
    </p:spTree>
    <p:extLst>
      <p:ext uri="{BB962C8B-B14F-4D97-AF65-F5344CB8AC3E}">
        <p14:creationId xmlns:p14="http://schemas.microsoft.com/office/powerpoint/2010/main" val="92642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Era and Prehistory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609884"/>
            <a:ext cx="80422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Prehistory- time before human writing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Paleolithic Era- People lived as hunter-gatherers foraging for food and wandering the earth during the ice ages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Neolithic Revolution- the transition form the nomadic lifestyle to settled communities with larger populations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346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Civilizations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753072"/>
            <a:ext cx="80422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000" dirty="0" smtClean="0"/>
              <a:t>Mesopotamia- first civilization formed between Tigris and Euphrates Rivers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Egypt- formed around the Nile river delta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China- Formed on east coast of China around the Yangzi and Yellow (Huang He) rivers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India- formed around the Indus River in the Indian subcontinent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5372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India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055" y="1681517"/>
            <a:ext cx="856719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Hinduism- first formalized religion; developed from many traditions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Polytheistic Goal: to fulfill dharma for good karma to escape reincarnation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Buddhism (500s)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Siddhartha Gautama (the Buddha) 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4 Noble Truths and Eightfold Path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Gupta Empire (320- 550 CE) 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Golden Age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Known for its Sanskrit literature and advances in science</a:t>
            </a:r>
          </a:p>
        </p:txBody>
      </p:sp>
    </p:spTree>
    <p:extLst>
      <p:ext uri="{BB962C8B-B14F-4D97-AF65-F5344CB8AC3E}">
        <p14:creationId xmlns:p14="http://schemas.microsoft.com/office/powerpoint/2010/main" val="357914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China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9826" y="1516086"/>
            <a:ext cx="8495647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600" dirty="0" smtClean="0"/>
              <a:t>Mandate of Heaven- Gods granted power to the dynasty but took it away if a dynasty became corrupt  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Confucianism- emphasized respecting authority, honoring family/ ancestors, and tradition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Qin Dynasty (221- 207 BCE)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Shi </a:t>
            </a:r>
            <a:r>
              <a:rPr lang="en-US" sz="2600" dirty="0" err="1" smtClean="0"/>
              <a:t>Huangdi</a:t>
            </a:r>
            <a:r>
              <a:rPr lang="en-US" sz="2600" dirty="0" smtClean="0"/>
              <a:t>- first to unity China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Legalism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Han Dynasty (206 BCE- 220 AD) 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Civil service system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Started Silk Road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Brought back Confucian ideas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3981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5597" y="1766525"/>
            <a:ext cx="835256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Polis- Greek city state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Athens- direct democracy- all people vote (only men, military and over 20)</a:t>
            </a:r>
          </a:p>
          <a:p>
            <a:pPr marL="1200150" lvl="2" indent="-285750">
              <a:buFont typeface="Arial"/>
              <a:buChar char="•"/>
            </a:pPr>
            <a:r>
              <a:rPr lang="en-US" sz="2800" dirty="0" smtClean="0"/>
              <a:t>Center for learning and philosophy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Sparta- mightiest military of Greek states</a:t>
            </a:r>
          </a:p>
          <a:p>
            <a:pPr marL="1200150" lvl="2" indent="-285750">
              <a:buFont typeface="Arial"/>
              <a:buChar char="•"/>
            </a:pPr>
            <a:r>
              <a:rPr lang="en-US" sz="2800" dirty="0" smtClean="0"/>
              <a:t>Ruled by two kings and a council of elders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Homer- </a:t>
            </a:r>
            <a:r>
              <a:rPr lang="en-US" sz="2800" i="1" dirty="0" smtClean="0"/>
              <a:t>Iliad</a:t>
            </a:r>
            <a:r>
              <a:rPr lang="en-US" sz="2800" dirty="0" smtClean="0"/>
              <a:t> and </a:t>
            </a:r>
            <a:r>
              <a:rPr lang="en-US" sz="2800" i="1" dirty="0" smtClean="0"/>
              <a:t>Odyssey</a:t>
            </a:r>
          </a:p>
        </p:txBody>
      </p:sp>
    </p:spTree>
    <p:extLst>
      <p:ext uri="{BB962C8B-B14F-4D97-AF65-F5344CB8AC3E}">
        <p14:creationId xmlns:p14="http://schemas.microsoft.com/office/powerpoint/2010/main" val="345277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717295"/>
            <a:ext cx="80422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Patricians- elite landowning families that controlled most of society 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Plebeians- common people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Republic- government of elected officials 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Senate- group patricians controlled finances and wrote laws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Tribunes- plebeians, could veto 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Two consuls- elected for one year, led military and chief executives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3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Empire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967734"/>
            <a:ext cx="8042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Justinian (ruled 526- 565 CE)- retook most of the Roman Empire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Ruled from Constantinople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Justinian’s Code- updated Roman Law and was basis for European law during the Middle Ages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Built the </a:t>
            </a:r>
            <a:r>
              <a:rPr lang="en-US" sz="2800" dirty="0" err="1" smtClean="0"/>
              <a:t>Hagia</a:t>
            </a:r>
            <a:r>
              <a:rPr lang="en-US" sz="2800" dirty="0" smtClean="0"/>
              <a:t> Sophia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Great Schism (1054)- split between the Catholic and Orthodox Church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125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Ages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871693"/>
            <a:ext cx="8042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/>
              <a:t>Magna </a:t>
            </a:r>
            <a:r>
              <a:rPr lang="en-US" sz="3600" dirty="0" err="1" smtClean="0"/>
              <a:t>Carta</a:t>
            </a:r>
            <a:r>
              <a:rPr lang="en-US" sz="3600" dirty="0" smtClean="0"/>
              <a:t>- Limited the power of the king, nobles created Parliament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/>
              <a:t>Reconquista- Christians Spanish defeated the last of the Moors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8230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1741</TotalTime>
  <Words>802</Words>
  <Application>Microsoft Macintosh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Midterm Review</vt:lpstr>
      <vt:lpstr>Neolithic Era and Prehistory</vt:lpstr>
      <vt:lpstr>Early Civilizations</vt:lpstr>
      <vt:lpstr>Early India</vt:lpstr>
      <vt:lpstr>Early China</vt:lpstr>
      <vt:lpstr>Greece</vt:lpstr>
      <vt:lpstr>Rome</vt:lpstr>
      <vt:lpstr>Byzantine Empire </vt:lpstr>
      <vt:lpstr>Middle Ages</vt:lpstr>
      <vt:lpstr>Renaissance</vt:lpstr>
      <vt:lpstr>Reformation</vt:lpstr>
      <vt:lpstr>Chinese Dynasties</vt:lpstr>
      <vt:lpstr>Islamic Empire</vt:lpstr>
      <vt:lpstr>Explorers, Conquistadors, Aztecs and Incas</vt:lpstr>
      <vt:lpstr>Colombian Exchange and Colonization</vt:lpstr>
      <vt:lpstr>Japan</vt:lpstr>
      <vt:lpstr>Absolutism</vt:lpstr>
      <vt:lpstr>Scientific Revolution and Enlightenment</vt:lpstr>
      <vt:lpstr>American Revolution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Nicole Holladay</dc:creator>
  <cp:lastModifiedBy>Nicole Holladay</cp:lastModifiedBy>
  <cp:revision>30</cp:revision>
  <cp:lastPrinted>2016-10-25T14:43:20Z</cp:lastPrinted>
  <dcterms:created xsi:type="dcterms:W3CDTF">2016-10-24T13:10:14Z</dcterms:created>
  <dcterms:modified xsi:type="dcterms:W3CDTF">2016-10-25T18:12:02Z</dcterms:modified>
</cp:coreProperties>
</file>